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79CD7-F958-4402-820A-9F72C6E1F19E}" type="datetimeFigureOut">
              <a:rPr lang="en-US" smtClean="0"/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5BB3A-7C57-446E-92E5-B194FC5BDB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55252" y="852808"/>
            <a:ext cx="808500" cy="736996"/>
            <a:chOff x="2055252" y="852808"/>
            <a:chExt cx="808500" cy="736996"/>
          </a:xfrm>
        </p:grpSpPr>
        <p:sp>
          <p:nvSpPr>
            <p:cNvPr id="2" name="Freeform 1"/>
            <p:cNvSpPr/>
            <p:nvPr/>
          </p:nvSpPr>
          <p:spPr>
            <a:xfrm>
              <a:off x="2055252" y="852808"/>
              <a:ext cx="18863" cy="726467"/>
            </a:xfrm>
            <a:custGeom>
              <a:avLst/>
              <a:gdLst/>
              <a:ahLst/>
              <a:cxnLst/>
              <a:rect l="0" t="0" r="0" b="0"/>
              <a:pathLst>
                <a:path w="18863" h="726467">
                  <a:moveTo>
                    <a:pt x="18862" y="0"/>
                  </a:moveTo>
                  <a:lnTo>
                    <a:pt x="15742" y="42691"/>
                  </a:lnTo>
                  <a:lnTo>
                    <a:pt x="9309" y="103238"/>
                  </a:lnTo>
                  <a:lnTo>
                    <a:pt x="8526" y="158216"/>
                  </a:lnTo>
                  <a:lnTo>
                    <a:pt x="8371" y="219726"/>
                  </a:lnTo>
                  <a:lnTo>
                    <a:pt x="8344" y="270864"/>
                  </a:lnTo>
                  <a:lnTo>
                    <a:pt x="8336" y="323061"/>
                  </a:lnTo>
                  <a:lnTo>
                    <a:pt x="8334" y="375572"/>
                  </a:lnTo>
                  <a:lnTo>
                    <a:pt x="8334" y="428175"/>
                  </a:lnTo>
                  <a:lnTo>
                    <a:pt x="8333" y="480806"/>
                  </a:lnTo>
                  <a:lnTo>
                    <a:pt x="8333" y="533445"/>
                  </a:lnTo>
                  <a:lnTo>
                    <a:pt x="7163" y="595229"/>
                  </a:lnTo>
                  <a:lnTo>
                    <a:pt x="0" y="655612"/>
                  </a:lnTo>
                  <a:lnTo>
                    <a:pt x="1575" y="696894"/>
                  </a:lnTo>
                  <a:lnTo>
                    <a:pt x="8333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3626" y="1558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694" y="894922"/>
              <a:ext cx="10529" cy="694882"/>
            </a:xfrm>
            <a:custGeom>
              <a:avLst/>
              <a:gdLst/>
              <a:ahLst/>
              <a:cxnLst/>
              <a:rect l="0" t="0" r="0" b="0"/>
              <a:pathLst>
                <a:path w="10529" h="694882">
                  <a:moveTo>
                    <a:pt x="10528" y="0"/>
                  </a:moveTo>
                  <a:lnTo>
                    <a:pt x="2195" y="55170"/>
                  </a:lnTo>
                  <a:lnTo>
                    <a:pt x="651" y="110323"/>
                  </a:lnTo>
                  <a:lnTo>
                    <a:pt x="193" y="159420"/>
                  </a:lnTo>
                  <a:lnTo>
                    <a:pt x="57" y="211012"/>
                  </a:lnTo>
                  <a:lnTo>
                    <a:pt x="3136" y="266463"/>
                  </a:lnTo>
                  <a:lnTo>
                    <a:pt x="8338" y="324227"/>
                  </a:lnTo>
                  <a:lnTo>
                    <a:pt x="9879" y="378387"/>
                  </a:lnTo>
                  <a:lnTo>
                    <a:pt x="10336" y="431479"/>
                  </a:lnTo>
                  <a:lnTo>
                    <a:pt x="10471" y="481135"/>
                  </a:lnTo>
                  <a:lnTo>
                    <a:pt x="7392" y="534843"/>
                  </a:lnTo>
                  <a:lnTo>
                    <a:pt x="2190" y="596379"/>
                  </a:lnTo>
                  <a:lnTo>
                    <a:pt x="649" y="648537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05829" y="979150"/>
              <a:ext cx="357923" cy="456003"/>
            </a:xfrm>
            <a:custGeom>
              <a:avLst/>
              <a:gdLst/>
              <a:ahLst/>
              <a:cxnLst/>
              <a:rect l="0" t="0" r="0" b="0"/>
              <a:pathLst>
                <a:path w="357923" h="456003">
                  <a:moveTo>
                    <a:pt x="357922" y="273741"/>
                  </a:moveTo>
                  <a:lnTo>
                    <a:pt x="339941" y="289382"/>
                  </a:lnTo>
                  <a:lnTo>
                    <a:pt x="299359" y="314174"/>
                  </a:lnTo>
                  <a:lnTo>
                    <a:pt x="238447" y="362755"/>
                  </a:lnTo>
                  <a:lnTo>
                    <a:pt x="176828" y="401028"/>
                  </a:lnTo>
                  <a:lnTo>
                    <a:pt x="113920" y="431205"/>
                  </a:lnTo>
                  <a:lnTo>
                    <a:pt x="57603" y="448431"/>
                  </a:lnTo>
                  <a:lnTo>
                    <a:pt x="33764" y="455886"/>
                  </a:lnTo>
                  <a:lnTo>
                    <a:pt x="23664" y="456002"/>
                  </a:lnTo>
                  <a:lnTo>
                    <a:pt x="6201" y="449892"/>
                  </a:lnTo>
                  <a:lnTo>
                    <a:pt x="1779" y="443818"/>
                  </a:lnTo>
                  <a:lnTo>
                    <a:pt x="0" y="436258"/>
                  </a:lnTo>
                  <a:lnTo>
                    <a:pt x="1129" y="381537"/>
                  </a:lnTo>
                  <a:lnTo>
                    <a:pt x="14608" y="321125"/>
                  </a:lnTo>
                  <a:lnTo>
                    <a:pt x="28151" y="257971"/>
                  </a:lnTo>
                  <a:lnTo>
                    <a:pt x="42091" y="195410"/>
                  </a:lnTo>
                  <a:lnTo>
                    <a:pt x="49483" y="150316"/>
                  </a:lnTo>
                  <a:lnTo>
                    <a:pt x="57570" y="88963"/>
                  </a:lnTo>
                  <a:lnTo>
                    <a:pt x="62393" y="26995"/>
                  </a:lnTo>
                  <a:lnTo>
                    <a:pt x="631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3516518" y="1252891"/>
            <a:ext cx="73700" cy="1"/>
          </a:xfrm>
          <a:custGeom>
            <a:avLst/>
            <a:gdLst/>
            <a:ahLst/>
            <a:cxnLst/>
            <a:rect l="0" t="0" r="0" b="0"/>
            <a:pathLst>
              <a:path w="73700" h="1">
                <a:moveTo>
                  <a:pt x="73699" y="0"/>
                </a:moveTo>
                <a:lnTo>
                  <a:pt x="3100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889602" y="733672"/>
            <a:ext cx="3789162" cy="1119344"/>
            <a:chOff x="3889602" y="733672"/>
            <a:chExt cx="3789162" cy="1119344"/>
          </a:xfrm>
        </p:grpSpPr>
        <p:sp>
          <p:nvSpPr>
            <p:cNvPr id="8" name="Freeform 7"/>
            <p:cNvSpPr/>
            <p:nvPr/>
          </p:nvSpPr>
          <p:spPr>
            <a:xfrm>
              <a:off x="3889602" y="733672"/>
              <a:ext cx="374440" cy="848859"/>
            </a:xfrm>
            <a:custGeom>
              <a:avLst/>
              <a:gdLst/>
              <a:ahLst/>
              <a:cxnLst/>
              <a:rect l="0" t="0" r="0" b="0"/>
              <a:pathLst>
                <a:path w="374440" h="848859">
                  <a:moveTo>
                    <a:pt x="374439" y="98079"/>
                  </a:moveTo>
                  <a:lnTo>
                    <a:pt x="324941" y="39516"/>
                  </a:lnTo>
                  <a:lnTo>
                    <a:pt x="281517" y="11728"/>
                  </a:lnTo>
                  <a:lnTo>
                    <a:pt x="259441" y="1989"/>
                  </a:lnTo>
                  <a:lnTo>
                    <a:pt x="237931" y="0"/>
                  </a:lnTo>
                  <a:lnTo>
                    <a:pt x="189937" y="8255"/>
                  </a:lnTo>
                  <a:lnTo>
                    <a:pt x="135397" y="37962"/>
                  </a:lnTo>
                  <a:lnTo>
                    <a:pt x="94731" y="69738"/>
                  </a:lnTo>
                  <a:lnTo>
                    <a:pt x="55196" y="125453"/>
                  </a:lnTo>
                  <a:lnTo>
                    <a:pt x="31448" y="181752"/>
                  </a:lnTo>
                  <a:lnTo>
                    <a:pt x="13084" y="240465"/>
                  </a:lnTo>
                  <a:lnTo>
                    <a:pt x="7353" y="295007"/>
                  </a:lnTo>
                  <a:lnTo>
                    <a:pt x="3101" y="350841"/>
                  </a:lnTo>
                  <a:lnTo>
                    <a:pt x="0" y="380043"/>
                  </a:lnTo>
                  <a:lnTo>
                    <a:pt x="4421" y="443331"/>
                  </a:lnTo>
                  <a:lnTo>
                    <a:pt x="5641" y="501239"/>
                  </a:lnTo>
                  <a:lnTo>
                    <a:pt x="14288" y="557738"/>
                  </a:lnTo>
                  <a:lnTo>
                    <a:pt x="27261" y="610839"/>
                  </a:lnTo>
                  <a:lnTo>
                    <a:pt x="44581" y="673440"/>
                  </a:lnTo>
                  <a:lnTo>
                    <a:pt x="67687" y="729301"/>
                  </a:lnTo>
                  <a:lnTo>
                    <a:pt x="98835" y="787328"/>
                  </a:lnTo>
                  <a:lnTo>
                    <a:pt x="118734" y="809878"/>
                  </a:lnTo>
                  <a:lnTo>
                    <a:pt x="170465" y="837289"/>
                  </a:lnTo>
                  <a:lnTo>
                    <a:pt x="214046" y="848858"/>
                  </a:lnTo>
                  <a:lnTo>
                    <a:pt x="277463" y="843473"/>
                  </a:lnTo>
                  <a:lnTo>
                    <a:pt x="304432" y="836467"/>
                  </a:lnTo>
                  <a:lnTo>
                    <a:pt x="353382" y="803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29152" y="1226245"/>
              <a:ext cx="221252" cy="336940"/>
            </a:xfrm>
            <a:custGeom>
              <a:avLst/>
              <a:gdLst/>
              <a:ahLst/>
              <a:cxnLst/>
              <a:rect l="0" t="0" r="0" b="0"/>
              <a:pathLst>
                <a:path w="221252" h="336940">
                  <a:moveTo>
                    <a:pt x="145459" y="5589"/>
                  </a:moveTo>
                  <a:lnTo>
                    <a:pt x="128692" y="0"/>
                  </a:lnTo>
                  <a:lnTo>
                    <a:pt x="107981" y="3495"/>
                  </a:lnTo>
                  <a:lnTo>
                    <a:pt x="84349" y="14017"/>
                  </a:lnTo>
                  <a:lnTo>
                    <a:pt x="52483" y="40841"/>
                  </a:lnTo>
                  <a:lnTo>
                    <a:pt x="20162" y="91234"/>
                  </a:lnTo>
                  <a:lnTo>
                    <a:pt x="7883" y="118523"/>
                  </a:lnTo>
                  <a:lnTo>
                    <a:pt x="0" y="177289"/>
                  </a:lnTo>
                  <a:lnTo>
                    <a:pt x="1262" y="210581"/>
                  </a:lnTo>
                  <a:lnTo>
                    <a:pt x="21136" y="273375"/>
                  </a:lnTo>
                  <a:lnTo>
                    <a:pt x="43892" y="309151"/>
                  </a:lnTo>
                  <a:lnTo>
                    <a:pt x="53181" y="320268"/>
                  </a:lnTo>
                  <a:lnTo>
                    <a:pt x="79101" y="332619"/>
                  </a:lnTo>
                  <a:lnTo>
                    <a:pt x="110117" y="336939"/>
                  </a:lnTo>
                  <a:lnTo>
                    <a:pt x="143399" y="334960"/>
                  </a:lnTo>
                  <a:lnTo>
                    <a:pt x="156954" y="329285"/>
                  </a:lnTo>
                  <a:lnTo>
                    <a:pt x="178254" y="310501"/>
                  </a:lnTo>
                  <a:lnTo>
                    <a:pt x="209822" y="260314"/>
                  </a:lnTo>
                  <a:lnTo>
                    <a:pt x="220078" y="233054"/>
                  </a:lnTo>
                  <a:lnTo>
                    <a:pt x="221251" y="185810"/>
                  </a:lnTo>
                  <a:lnTo>
                    <a:pt x="209997" y="125849"/>
                  </a:lnTo>
                  <a:lnTo>
                    <a:pt x="186456" y="72064"/>
                  </a:lnTo>
                  <a:lnTo>
                    <a:pt x="171869" y="50341"/>
                  </a:lnTo>
                  <a:lnTo>
                    <a:pt x="13493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22010" y="1309209"/>
              <a:ext cx="336913" cy="255757"/>
            </a:xfrm>
            <a:custGeom>
              <a:avLst/>
              <a:gdLst/>
              <a:ahLst/>
              <a:cxnLst/>
              <a:rect l="0" t="0" r="0" b="0"/>
              <a:pathLst>
                <a:path w="336913" h="255757">
                  <a:moveTo>
                    <a:pt x="0" y="48967"/>
                  </a:moveTo>
                  <a:lnTo>
                    <a:pt x="11453" y="103111"/>
                  </a:lnTo>
                  <a:lnTo>
                    <a:pt x="24749" y="163647"/>
                  </a:lnTo>
                  <a:lnTo>
                    <a:pt x="37471" y="223525"/>
                  </a:lnTo>
                  <a:lnTo>
                    <a:pt x="40738" y="255756"/>
                  </a:lnTo>
                  <a:lnTo>
                    <a:pt x="41503" y="244208"/>
                  </a:lnTo>
                  <a:lnTo>
                    <a:pt x="33700" y="181161"/>
                  </a:lnTo>
                  <a:lnTo>
                    <a:pt x="32212" y="131809"/>
                  </a:lnTo>
                  <a:lnTo>
                    <a:pt x="26120" y="73909"/>
                  </a:lnTo>
                  <a:lnTo>
                    <a:pt x="28146" y="34000"/>
                  </a:lnTo>
                  <a:lnTo>
                    <a:pt x="36296" y="12679"/>
                  </a:lnTo>
                  <a:lnTo>
                    <a:pt x="41745" y="3718"/>
                  </a:lnTo>
                  <a:lnTo>
                    <a:pt x="48887" y="84"/>
                  </a:lnTo>
                  <a:lnTo>
                    <a:pt x="57158" y="0"/>
                  </a:lnTo>
                  <a:lnTo>
                    <a:pt x="66181" y="2284"/>
                  </a:lnTo>
                  <a:lnTo>
                    <a:pt x="95648" y="22267"/>
                  </a:lnTo>
                  <a:lnTo>
                    <a:pt x="115428" y="50414"/>
                  </a:lnTo>
                  <a:lnTo>
                    <a:pt x="144691" y="113253"/>
                  </a:lnTo>
                  <a:lnTo>
                    <a:pt x="160902" y="162921"/>
                  </a:lnTo>
                  <a:lnTo>
                    <a:pt x="163420" y="165880"/>
                  </a:lnTo>
                  <a:lnTo>
                    <a:pt x="165099" y="163174"/>
                  </a:lnTo>
                  <a:lnTo>
                    <a:pt x="169184" y="112663"/>
                  </a:lnTo>
                  <a:lnTo>
                    <a:pt x="183052" y="50653"/>
                  </a:lnTo>
                  <a:lnTo>
                    <a:pt x="198777" y="17881"/>
                  </a:lnTo>
                  <a:lnTo>
                    <a:pt x="207387" y="11865"/>
                  </a:lnTo>
                  <a:lnTo>
                    <a:pt x="229433" y="8301"/>
                  </a:lnTo>
                  <a:lnTo>
                    <a:pt x="239523" y="11327"/>
                  </a:lnTo>
                  <a:lnTo>
                    <a:pt x="256973" y="24049"/>
                  </a:lnTo>
                  <a:lnTo>
                    <a:pt x="301577" y="84613"/>
                  </a:lnTo>
                  <a:lnTo>
                    <a:pt x="321440" y="124638"/>
                  </a:lnTo>
                  <a:lnTo>
                    <a:pt x="336912" y="185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64207" y="1219246"/>
              <a:ext cx="193662" cy="582700"/>
            </a:xfrm>
            <a:custGeom>
              <a:avLst/>
              <a:gdLst/>
              <a:ahLst/>
              <a:cxnLst/>
              <a:rect l="0" t="0" r="0" b="0"/>
              <a:pathLst>
                <a:path w="193662" h="582700">
                  <a:moveTo>
                    <a:pt x="0" y="191572"/>
                  </a:moveTo>
                  <a:lnTo>
                    <a:pt x="1170" y="242005"/>
                  </a:lnTo>
                  <a:lnTo>
                    <a:pt x="7236" y="296982"/>
                  </a:lnTo>
                  <a:lnTo>
                    <a:pt x="12997" y="358666"/>
                  </a:lnTo>
                  <a:lnTo>
                    <a:pt x="21789" y="411097"/>
                  </a:lnTo>
                  <a:lnTo>
                    <a:pt x="31802" y="472256"/>
                  </a:lnTo>
                  <a:lnTo>
                    <a:pt x="39059" y="524302"/>
                  </a:lnTo>
                  <a:lnTo>
                    <a:pt x="47777" y="582699"/>
                  </a:lnTo>
                  <a:lnTo>
                    <a:pt x="47060" y="582175"/>
                  </a:lnTo>
                  <a:lnTo>
                    <a:pt x="45411" y="578316"/>
                  </a:lnTo>
                  <a:lnTo>
                    <a:pt x="36814" y="518248"/>
                  </a:lnTo>
                  <a:lnTo>
                    <a:pt x="29154" y="457018"/>
                  </a:lnTo>
                  <a:lnTo>
                    <a:pt x="22656" y="407523"/>
                  </a:lnTo>
                  <a:lnTo>
                    <a:pt x="21531" y="349794"/>
                  </a:lnTo>
                  <a:lnTo>
                    <a:pt x="13915" y="289376"/>
                  </a:lnTo>
                  <a:lnTo>
                    <a:pt x="11197" y="227356"/>
                  </a:lnTo>
                  <a:lnTo>
                    <a:pt x="5071" y="164975"/>
                  </a:lnTo>
                  <a:lnTo>
                    <a:pt x="1503" y="113112"/>
                  </a:lnTo>
                  <a:lnTo>
                    <a:pt x="6035" y="64470"/>
                  </a:lnTo>
                  <a:lnTo>
                    <a:pt x="20376" y="26010"/>
                  </a:lnTo>
                  <a:lnTo>
                    <a:pt x="35962" y="9585"/>
                  </a:lnTo>
                  <a:lnTo>
                    <a:pt x="45031" y="3567"/>
                  </a:lnTo>
                  <a:lnTo>
                    <a:pt x="64467" y="0"/>
                  </a:lnTo>
                  <a:lnTo>
                    <a:pt x="84804" y="3484"/>
                  </a:lnTo>
                  <a:lnTo>
                    <a:pt x="115984" y="19769"/>
                  </a:lnTo>
                  <a:lnTo>
                    <a:pt x="146279" y="47471"/>
                  </a:lnTo>
                  <a:lnTo>
                    <a:pt x="169424" y="85965"/>
                  </a:lnTo>
                  <a:lnTo>
                    <a:pt x="188318" y="147661"/>
                  </a:lnTo>
                  <a:lnTo>
                    <a:pt x="193661" y="177905"/>
                  </a:lnTo>
                  <a:lnTo>
                    <a:pt x="188922" y="225477"/>
                  </a:lnTo>
                  <a:lnTo>
                    <a:pt x="179112" y="251095"/>
                  </a:lnTo>
                  <a:lnTo>
                    <a:pt x="154846" y="279658"/>
                  </a:lnTo>
                  <a:lnTo>
                    <a:pt x="132381" y="289213"/>
                  </a:lnTo>
                  <a:lnTo>
                    <a:pt x="96546" y="294592"/>
                  </a:lnTo>
                  <a:lnTo>
                    <a:pt x="63171" y="296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21065" y="1278914"/>
              <a:ext cx="280096" cy="277265"/>
            </a:xfrm>
            <a:custGeom>
              <a:avLst/>
              <a:gdLst/>
              <a:ahLst/>
              <a:cxnLst/>
              <a:rect l="0" t="0" r="0" b="0"/>
              <a:pathLst>
                <a:path w="280096" h="277265">
                  <a:moveTo>
                    <a:pt x="153753" y="174018"/>
                  </a:moveTo>
                  <a:lnTo>
                    <a:pt x="160989" y="146462"/>
                  </a:lnTo>
                  <a:lnTo>
                    <a:pt x="160967" y="104502"/>
                  </a:lnTo>
                  <a:lnTo>
                    <a:pt x="141183" y="50929"/>
                  </a:lnTo>
                  <a:lnTo>
                    <a:pt x="127110" y="29235"/>
                  </a:lnTo>
                  <a:lnTo>
                    <a:pt x="109157" y="11794"/>
                  </a:lnTo>
                  <a:lnTo>
                    <a:pt x="86359" y="2483"/>
                  </a:lnTo>
                  <a:lnTo>
                    <a:pt x="73729" y="0"/>
                  </a:lnTo>
                  <a:lnTo>
                    <a:pt x="53456" y="3480"/>
                  </a:lnTo>
                  <a:lnTo>
                    <a:pt x="44774" y="7684"/>
                  </a:lnTo>
                  <a:lnTo>
                    <a:pt x="28889" y="24832"/>
                  </a:lnTo>
                  <a:lnTo>
                    <a:pt x="9912" y="60795"/>
                  </a:lnTo>
                  <a:lnTo>
                    <a:pt x="0" y="107325"/>
                  </a:lnTo>
                  <a:lnTo>
                    <a:pt x="182" y="159327"/>
                  </a:lnTo>
                  <a:lnTo>
                    <a:pt x="10724" y="218819"/>
                  </a:lnTo>
                  <a:lnTo>
                    <a:pt x="26236" y="250334"/>
                  </a:lnTo>
                  <a:lnTo>
                    <a:pt x="56829" y="274489"/>
                  </a:lnTo>
                  <a:lnTo>
                    <a:pt x="66910" y="277264"/>
                  </a:lnTo>
                  <a:lnTo>
                    <a:pt x="75971" y="276774"/>
                  </a:lnTo>
                  <a:lnTo>
                    <a:pt x="84351" y="274107"/>
                  </a:lnTo>
                  <a:lnTo>
                    <a:pt x="99901" y="261786"/>
                  </a:lnTo>
                  <a:lnTo>
                    <a:pt x="113441" y="243442"/>
                  </a:lnTo>
                  <a:lnTo>
                    <a:pt x="141108" y="180012"/>
                  </a:lnTo>
                  <a:lnTo>
                    <a:pt x="152426" y="132872"/>
                  </a:lnTo>
                  <a:lnTo>
                    <a:pt x="155208" y="132549"/>
                  </a:lnTo>
                  <a:lnTo>
                    <a:pt x="158232" y="135844"/>
                  </a:lnTo>
                  <a:lnTo>
                    <a:pt x="178058" y="187376"/>
                  </a:lnTo>
                  <a:lnTo>
                    <a:pt x="203528" y="235668"/>
                  </a:lnTo>
                  <a:lnTo>
                    <a:pt x="223448" y="251331"/>
                  </a:lnTo>
                  <a:lnTo>
                    <a:pt x="245560" y="259852"/>
                  </a:lnTo>
                  <a:lnTo>
                    <a:pt x="280095" y="258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44638" y="1292383"/>
              <a:ext cx="146036" cy="264902"/>
            </a:xfrm>
            <a:custGeom>
              <a:avLst/>
              <a:gdLst/>
              <a:ahLst/>
              <a:cxnLst/>
              <a:rect l="0" t="0" r="0" b="0"/>
              <a:pathLst>
                <a:path w="146036" h="264902">
                  <a:moveTo>
                    <a:pt x="9165" y="97378"/>
                  </a:moveTo>
                  <a:lnTo>
                    <a:pt x="9165" y="154642"/>
                  </a:lnTo>
                  <a:lnTo>
                    <a:pt x="11505" y="186000"/>
                  </a:lnTo>
                  <a:lnTo>
                    <a:pt x="28951" y="244259"/>
                  </a:lnTo>
                  <a:lnTo>
                    <a:pt x="34336" y="264434"/>
                  </a:lnTo>
                  <a:lnTo>
                    <a:pt x="34135" y="264901"/>
                  </a:lnTo>
                  <a:lnTo>
                    <a:pt x="19112" y="207217"/>
                  </a:lnTo>
                  <a:lnTo>
                    <a:pt x="5541" y="147411"/>
                  </a:lnTo>
                  <a:lnTo>
                    <a:pt x="0" y="89367"/>
                  </a:lnTo>
                  <a:lnTo>
                    <a:pt x="1380" y="43402"/>
                  </a:lnTo>
                  <a:lnTo>
                    <a:pt x="9994" y="22306"/>
                  </a:lnTo>
                  <a:lnTo>
                    <a:pt x="27861" y="8251"/>
                  </a:lnTo>
                  <a:lnTo>
                    <a:pt x="39176" y="2865"/>
                  </a:lnTo>
                  <a:lnTo>
                    <a:pt x="67347" y="0"/>
                  </a:lnTo>
                  <a:lnTo>
                    <a:pt x="129954" y="9512"/>
                  </a:lnTo>
                  <a:lnTo>
                    <a:pt x="146035" y="13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95958" y="1379233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8528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95958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11772" y="1326371"/>
              <a:ext cx="189514" cy="251380"/>
            </a:xfrm>
            <a:custGeom>
              <a:avLst/>
              <a:gdLst/>
              <a:ahLst/>
              <a:cxnLst/>
              <a:rect l="0" t="0" r="0" b="0"/>
              <a:pathLst>
                <a:path w="189514" h="251380">
                  <a:moveTo>
                    <a:pt x="0" y="42333"/>
                  </a:moveTo>
                  <a:lnTo>
                    <a:pt x="11452" y="91264"/>
                  </a:lnTo>
                  <a:lnTo>
                    <a:pt x="21331" y="139109"/>
                  </a:lnTo>
                  <a:lnTo>
                    <a:pt x="31666" y="190331"/>
                  </a:lnTo>
                  <a:lnTo>
                    <a:pt x="45640" y="248862"/>
                  </a:lnTo>
                  <a:lnTo>
                    <a:pt x="46804" y="251379"/>
                  </a:lnTo>
                  <a:lnTo>
                    <a:pt x="42680" y="189935"/>
                  </a:lnTo>
                  <a:lnTo>
                    <a:pt x="41112" y="142089"/>
                  </a:lnTo>
                  <a:lnTo>
                    <a:pt x="36098" y="92038"/>
                  </a:lnTo>
                  <a:lnTo>
                    <a:pt x="43699" y="35730"/>
                  </a:lnTo>
                  <a:lnTo>
                    <a:pt x="46680" y="23893"/>
                  </a:lnTo>
                  <a:lnTo>
                    <a:pt x="52177" y="14832"/>
                  </a:lnTo>
                  <a:lnTo>
                    <a:pt x="67644" y="1645"/>
                  </a:lnTo>
                  <a:lnTo>
                    <a:pt x="76681" y="0"/>
                  </a:lnTo>
                  <a:lnTo>
                    <a:pt x="96082" y="4411"/>
                  </a:lnTo>
                  <a:lnTo>
                    <a:pt x="126735" y="25638"/>
                  </a:lnTo>
                  <a:lnTo>
                    <a:pt x="152455" y="59743"/>
                  </a:lnTo>
                  <a:lnTo>
                    <a:pt x="177801" y="115552"/>
                  </a:lnTo>
                  <a:lnTo>
                    <a:pt x="184307" y="139216"/>
                  </a:lnTo>
                  <a:lnTo>
                    <a:pt x="188484" y="198948"/>
                  </a:lnTo>
                  <a:lnTo>
                    <a:pt x="189513" y="242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1344824"/>
              <a:ext cx="385839" cy="508192"/>
            </a:xfrm>
            <a:custGeom>
              <a:avLst/>
              <a:gdLst/>
              <a:ahLst/>
              <a:cxnLst/>
              <a:rect l="0" t="0" r="0" b="0"/>
              <a:pathLst>
                <a:path w="385839" h="508192">
                  <a:moveTo>
                    <a:pt x="284269" y="213393"/>
                  </a:moveTo>
                  <a:lnTo>
                    <a:pt x="301080" y="194243"/>
                  </a:lnTo>
                  <a:lnTo>
                    <a:pt x="317846" y="160666"/>
                  </a:lnTo>
                  <a:lnTo>
                    <a:pt x="322684" y="121081"/>
                  </a:lnTo>
                  <a:lnTo>
                    <a:pt x="316059" y="79717"/>
                  </a:lnTo>
                  <a:lnTo>
                    <a:pt x="299797" y="40164"/>
                  </a:lnTo>
                  <a:lnTo>
                    <a:pt x="286881" y="20979"/>
                  </a:lnTo>
                  <a:lnTo>
                    <a:pt x="270223" y="7773"/>
                  </a:lnTo>
                  <a:lnTo>
                    <a:pt x="260867" y="2614"/>
                  </a:lnTo>
                  <a:lnTo>
                    <a:pt x="241113" y="0"/>
                  </a:lnTo>
                  <a:lnTo>
                    <a:pt x="230932" y="941"/>
                  </a:lnTo>
                  <a:lnTo>
                    <a:pt x="194246" y="19033"/>
                  </a:lnTo>
                  <a:lnTo>
                    <a:pt x="164919" y="46621"/>
                  </a:lnTo>
                  <a:lnTo>
                    <a:pt x="155185" y="72982"/>
                  </a:lnTo>
                  <a:lnTo>
                    <a:pt x="148937" y="131975"/>
                  </a:lnTo>
                  <a:lnTo>
                    <a:pt x="153443" y="168992"/>
                  </a:lnTo>
                  <a:lnTo>
                    <a:pt x="162173" y="188200"/>
                  </a:lnTo>
                  <a:lnTo>
                    <a:pt x="175022" y="204536"/>
                  </a:lnTo>
                  <a:lnTo>
                    <a:pt x="203156" y="225717"/>
                  </a:lnTo>
                  <a:lnTo>
                    <a:pt x="227552" y="235638"/>
                  </a:lnTo>
                  <a:lnTo>
                    <a:pt x="250873" y="237708"/>
                  </a:lnTo>
                  <a:lnTo>
                    <a:pt x="294440" y="229504"/>
                  </a:lnTo>
                  <a:lnTo>
                    <a:pt x="312576" y="217044"/>
                  </a:lnTo>
                  <a:lnTo>
                    <a:pt x="327265" y="199808"/>
                  </a:lnTo>
                  <a:lnTo>
                    <a:pt x="337694" y="180449"/>
                  </a:lnTo>
                  <a:lnTo>
                    <a:pt x="345515" y="140379"/>
                  </a:lnTo>
                  <a:lnTo>
                    <a:pt x="346157" y="142490"/>
                  </a:lnTo>
                  <a:lnTo>
                    <a:pt x="355677" y="200373"/>
                  </a:lnTo>
                  <a:lnTo>
                    <a:pt x="365349" y="251000"/>
                  </a:lnTo>
                  <a:lnTo>
                    <a:pt x="375623" y="309934"/>
                  </a:lnTo>
                  <a:lnTo>
                    <a:pt x="384907" y="369510"/>
                  </a:lnTo>
                  <a:lnTo>
                    <a:pt x="385838" y="416667"/>
                  </a:lnTo>
                  <a:lnTo>
                    <a:pt x="377764" y="441778"/>
                  </a:lnTo>
                  <a:lnTo>
                    <a:pt x="363256" y="461516"/>
                  </a:lnTo>
                  <a:lnTo>
                    <a:pt x="343941" y="476918"/>
                  </a:lnTo>
                  <a:lnTo>
                    <a:pt x="319759" y="487663"/>
                  </a:lnTo>
                  <a:lnTo>
                    <a:pt x="256531" y="495687"/>
                  </a:lnTo>
                  <a:lnTo>
                    <a:pt x="198062" y="495908"/>
                  </a:lnTo>
                  <a:lnTo>
                    <a:pt x="139793" y="491423"/>
                  </a:lnTo>
                  <a:lnTo>
                    <a:pt x="80646" y="496084"/>
                  </a:lnTo>
                  <a:lnTo>
                    <a:pt x="24509" y="502940"/>
                  </a:lnTo>
                  <a:lnTo>
                    <a:pt x="0" y="508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99144" y="1282671"/>
              <a:ext cx="302349" cy="332279"/>
            </a:xfrm>
            <a:custGeom>
              <a:avLst/>
              <a:gdLst/>
              <a:ahLst/>
              <a:cxnLst/>
              <a:rect l="0" t="0" r="0" b="0"/>
              <a:pathLst>
                <a:path w="302349" h="332279">
                  <a:moveTo>
                    <a:pt x="207591" y="180790"/>
                  </a:moveTo>
                  <a:lnTo>
                    <a:pt x="190803" y="118509"/>
                  </a:lnTo>
                  <a:lnTo>
                    <a:pt x="185460" y="79408"/>
                  </a:lnTo>
                  <a:lnTo>
                    <a:pt x="157393" y="23376"/>
                  </a:lnTo>
                  <a:lnTo>
                    <a:pt x="137707" y="8273"/>
                  </a:lnTo>
                  <a:lnTo>
                    <a:pt x="114530" y="0"/>
                  </a:lnTo>
                  <a:lnTo>
                    <a:pt x="92532" y="223"/>
                  </a:lnTo>
                  <a:lnTo>
                    <a:pt x="82922" y="5430"/>
                  </a:lnTo>
                  <a:lnTo>
                    <a:pt x="66005" y="23693"/>
                  </a:lnTo>
                  <a:lnTo>
                    <a:pt x="36081" y="81951"/>
                  </a:lnTo>
                  <a:lnTo>
                    <a:pt x="15874" y="132527"/>
                  </a:lnTo>
                  <a:lnTo>
                    <a:pt x="3127" y="184557"/>
                  </a:lnTo>
                  <a:lnTo>
                    <a:pt x="0" y="237018"/>
                  </a:lnTo>
                  <a:lnTo>
                    <a:pt x="5963" y="287267"/>
                  </a:lnTo>
                  <a:lnTo>
                    <a:pt x="11914" y="313511"/>
                  </a:lnTo>
                  <a:lnTo>
                    <a:pt x="18648" y="321913"/>
                  </a:lnTo>
                  <a:lnTo>
                    <a:pt x="38609" y="331249"/>
                  </a:lnTo>
                  <a:lnTo>
                    <a:pt x="59959" y="332278"/>
                  </a:lnTo>
                  <a:lnTo>
                    <a:pt x="81146" y="327667"/>
                  </a:lnTo>
                  <a:lnTo>
                    <a:pt x="102260" y="317818"/>
                  </a:lnTo>
                  <a:lnTo>
                    <a:pt x="156409" y="264107"/>
                  </a:lnTo>
                  <a:lnTo>
                    <a:pt x="175789" y="227573"/>
                  </a:lnTo>
                  <a:lnTo>
                    <a:pt x="191647" y="173307"/>
                  </a:lnTo>
                  <a:lnTo>
                    <a:pt x="195458" y="140878"/>
                  </a:lnTo>
                  <a:lnTo>
                    <a:pt x="195993" y="142483"/>
                  </a:lnTo>
                  <a:lnTo>
                    <a:pt x="208422" y="204030"/>
                  </a:lnTo>
                  <a:lnTo>
                    <a:pt x="221485" y="241488"/>
                  </a:lnTo>
                  <a:lnTo>
                    <a:pt x="234824" y="262749"/>
                  </a:lnTo>
                  <a:lnTo>
                    <a:pt x="282787" y="307794"/>
                  </a:lnTo>
                  <a:lnTo>
                    <a:pt x="302348" y="317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190964" y="1366588"/>
              <a:ext cx="189513" cy="233744"/>
            </a:xfrm>
            <a:custGeom>
              <a:avLst/>
              <a:gdLst/>
              <a:ahLst/>
              <a:cxnLst/>
              <a:rect l="0" t="0" r="0" b="0"/>
              <a:pathLst>
                <a:path w="189513" h="233744">
                  <a:moveTo>
                    <a:pt x="0" y="96873"/>
                  </a:moveTo>
                  <a:lnTo>
                    <a:pt x="0" y="154137"/>
                  </a:lnTo>
                  <a:lnTo>
                    <a:pt x="5588" y="215029"/>
                  </a:lnTo>
                  <a:lnTo>
                    <a:pt x="8405" y="221267"/>
                  </a:lnTo>
                  <a:lnTo>
                    <a:pt x="11452" y="221916"/>
                  </a:lnTo>
                  <a:lnTo>
                    <a:pt x="14654" y="218840"/>
                  </a:lnTo>
                  <a:lnTo>
                    <a:pt x="19159" y="192153"/>
                  </a:lnTo>
                  <a:lnTo>
                    <a:pt x="20681" y="140043"/>
                  </a:lnTo>
                  <a:lnTo>
                    <a:pt x="24102" y="77758"/>
                  </a:lnTo>
                  <a:lnTo>
                    <a:pt x="35696" y="25637"/>
                  </a:lnTo>
                  <a:lnTo>
                    <a:pt x="42514" y="16627"/>
                  </a:lnTo>
                  <a:lnTo>
                    <a:pt x="62569" y="3496"/>
                  </a:lnTo>
                  <a:lnTo>
                    <a:pt x="83960" y="0"/>
                  </a:lnTo>
                  <a:lnTo>
                    <a:pt x="94578" y="705"/>
                  </a:lnTo>
                  <a:lnTo>
                    <a:pt x="112614" y="10848"/>
                  </a:lnTo>
                  <a:lnTo>
                    <a:pt x="143257" y="45955"/>
                  </a:lnTo>
                  <a:lnTo>
                    <a:pt x="175781" y="108553"/>
                  </a:lnTo>
                  <a:lnTo>
                    <a:pt x="185443" y="149856"/>
                  </a:lnTo>
                  <a:lnTo>
                    <a:pt x="185187" y="188611"/>
                  </a:lnTo>
                  <a:lnTo>
                    <a:pt x="182911" y="209005"/>
                  </a:lnTo>
                  <a:lnTo>
                    <a:pt x="189512" y="233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65922" y="1105220"/>
              <a:ext cx="212842" cy="583465"/>
            </a:xfrm>
            <a:custGeom>
              <a:avLst/>
              <a:gdLst/>
              <a:ahLst/>
              <a:cxnLst/>
              <a:rect l="0" t="0" r="0" b="0"/>
              <a:pathLst>
                <a:path w="212842" h="583465">
                  <a:moveTo>
                    <a:pt x="114596" y="442469"/>
                  </a:moveTo>
                  <a:lnTo>
                    <a:pt x="129250" y="392917"/>
                  </a:lnTo>
                  <a:lnTo>
                    <a:pt x="129045" y="382528"/>
                  </a:lnTo>
                  <a:lnTo>
                    <a:pt x="122578" y="364746"/>
                  </a:lnTo>
                  <a:lnTo>
                    <a:pt x="108785" y="352163"/>
                  </a:lnTo>
                  <a:lnTo>
                    <a:pt x="100193" y="347170"/>
                  </a:lnTo>
                  <a:lnTo>
                    <a:pt x="90957" y="346181"/>
                  </a:lnTo>
                  <a:lnTo>
                    <a:pt x="71334" y="351321"/>
                  </a:lnTo>
                  <a:lnTo>
                    <a:pt x="46146" y="367369"/>
                  </a:lnTo>
                  <a:lnTo>
                    <a:pt x="23865" y="392531"/>
                  </a:lnTo>
                  <a:lnTo>
                    <a:pt x="8034" y="422213"/>
                  </a:lnTo>
                  <a:lnTo>
                    <a:pt x="0" y="485613"/>
                  </a:lnTo>
                  <a:lnTo>
                    <a:pt x="1664" y="511947"/>
                  </a:lnTo>
                  <a:lnTo>
                    <a:pt x="21795" y="557448"/>
                  </a:lnTo>
                  <a:lnTo>
                    <a:pt x="28162" y="568255"/>
                  </a:lnTo>
                  <a:lnTo>
                    <a:pt x="37086" y="575459"/>
                  </a:lnTo>
                  <a:lnTo>
                    <a:pt x="59480" y="583464"/>
                  </a:lnTo>
                  <a:lnTo>
                    <a:pt x="81911" y="580783"/>
                  </a:lnTo>
                  <a:lnTo>
                    <a:pt x="124907" y="559997"/>
                  </a:lnTo>
                  <a:lnTo>
                    <a:pt x="151056" y="529025"/>
                  </a:lnTo>
                  <a:lnTo>
                    <a:pt x="176560" y="474361"/>
                  </a:lnTo>
                  <a:lnTo>
                    <a:pt x="195156" y="416773"/>
                  </a:lnTo>
                  <a:lnTo>
                    <a:pt x="205796" y="356216"/>
                  </a:lnTo>
                  <a:lnTo>
                    <a:pt x="212841" y="310158"/>
                  </a:lnTo>
                  <a:lnTo>
                    <a:pt x="212207" y="254957"/>
                  </a:lnTo>
                  <a:lnTo>
                    <a:pt x="209917" y="194383"/>
                  </a:lnTo>
                  <a:lnTo>
                    <a:pt x="208349" y="147993"/>
                  </a:lnTo>
                  <a:lnTo>
                    <a:pt x="200996" y="86285"/>
                  </a:lnTo>
                  <a:lnTo>
                    <a:pt x="191409" y="32256"/>
                  </a:lnTo>
                  <a:lnTo>
                    <a:pt x="184610" y="5128"/>
                  </a:lnTo>
                  <a:lnTo>
                    <a:pt x="178819" y="0"/>
                  </a:lnTo>
                  <a:lnTo>
                    <a:pt x="171450" y="91"/>
                  </a:lnTo>
                  <a:lnTo>
                    <a:pt x="163027" y="3660"/>
                  </a:lnTo>
                  <a:lnTo>
                    <a:pt x="157411" y="11890"/>
                  </a:lnTo>
                  <a:lnTo>
                    <a:pt x="149509" y="52587"/>
                  </a:lnTo>
                  <a:lnTo>
                    <a:pt x="147167" y="106240"/>
                  </a:lnTo>
                  <a:lnTo>
                    <a:pt x="146376" y="167476"/>
                  </a:lnTo>
                  <a:lnTo>
                    <a:pt x="149358" y="222949"/>
                  </a:lnTo>
                  <a:lnTo>
                    <a:pt x="154532" y="286179"/>
                  </a:lnTo>
                  <a:lnTo>
                    <a:pt x="161868" y="343876"/>
                  </a:lnTo>
                  <a:lnTo>
                    <a:pt x="167347" y="397474"/>
                  </a:lnTo>
                  <a:lnTo>
                    <a:pt x="178482" y="450002"/>
                  </a:lnTo>
                  <a:lnTo>
                    <a:pt x="191946" y="511287"/>
                  </a:lnTo>
                  <a:lnTo>
                    <a:pt x="206251" y="567951"/>
                  </a:lnTo>
                  <a:lnTo>
                    <a:pt x="209352" y="579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13444" y="2515992"/>
            <a:ext cx="4275261" cy="811014"/>
            <a:chOff x="1613444" y="2515992"/>
            <a:chExt cx="4275261" cy="811014"/>
          </a:xfrm>
        </p:grpSpPr>
        <p:sp>
          <p:nvSpPr>
            <p:cNvPr id="22" name="Freeform 21"/>
            <p:cNvSpPr/>
            <p:nvPr/>
          </p:nvSpPr>
          <p:spPr>
            <a:xfrm>
              <a:off x="1613444" y="2587066"/>
              <a:ext cx="405027" cy="505975"/>
            </a:xfrm>
            <a:custGeom>
              <a:avLst/>
              <a:gdLst/>
              <a:ahLst/>
              <a:cxnLst/>
              <a:rect l="0" t="0" r="0" b="0"/>
              <a:pathLst>
                <a:path w="405027" h="505975">
                  <a:moveTo>
                    <a:pt x="218514" y="45058"/>
                  </a:moveTo>
                  <a:lnTo>
                    <a:pt x="207336" y="33880"/>
                  </a:lnTo>
                  <a:lnTo>
                    <a:pt x="200533" y="31756"/>
                  </a:lnTo>
                  <a:lnTo>
                    <a:pt x="183617" y="32517"/>
                  </a:lnTo>
                  <a:lnTo>
                    <a:pt x="125517" y="57170"/>
                  </a:lnTo>
                  <a:lnTo>
                    <a:pt x="81991" y="89565"/>
                  </a:lnTo>
                  <a:lnTo>
                    <a:pt x="49174" y="136994"/>
                  </a:lnTo>
                  <a:lnTo>
                    <a:pt x="20710" y="197675"/>
                  </a:lnTo>
                  <a:lnTo>
                    <a:pt x="6137" y="249765"/>
                  </a:lnTo>
                  <a:lnTo>
                    <a:pt x="0" y="304064"/>
                  </a:lnTo>
                  <a:lnTo>
                    <a:pt x="3771" y="357197"/>
                  </a:lnTo>
                  <a:lnTo>
                    <a:pt x="23931" y="417977"/>
                  </a:lnTo>
                  <a:lnTo>
                    <a:pt x="57334" y="470333"/>
                  </a:lnTo>
                  <a:lnTo>
                    <a:pt x="83799" y="487830"/>
                  </a:lnTo>
                  <a:lnTo>
                    <a:pt x="125353" y="503053"/>
                  </a:lnTo>
                  <a:lnTo>
                    <a:pt x="150593" y="505974"/>
                  </a:lnTo>
                  <a:lnTo>
                    <a:pt x="174289" y="501034"/>
                  </a:lnTo>
                  <a:lnTo>
                    <a:pt x="228765" y="478324"/>
                  </a:lnTo>
                  <a:lnTo>
                    <a:pt x="291273" y="424485"/>
                  </a:lnTo>
                  <a:lnTo>
                    <a:pt x="320104" y="390498"/>
                  </a:lnTo>
                  <a:lnTo>
                    <a:pt x="352241" y="331259"/>
                  </a:lnTo>
                  <a:lnTo>
                    <a:pt x="379980" y="276417"/>
                  </a:lnTo>
                  <a:lnTo>
                    <a:pt x="397897" y="237611"/>
                  </a:lnTo>
                  <a:lnTo>
                    <a:pt x="405026" y="187119"/>
                  </a:lnTo>
                  <a:lnTo>
                    <a:pt x="401549" y="138883"/>
                  </a:lnTo>
                  <a:lnTo>
                    <a:pt x="393109" y="89365"/>
                  </a:lnTo>
                  <a:lnTo>
                    <a:pt x="377611" y="48827"/>
                  </a:lnTo>
                  <a:lnTo>
                    <a:pt x="352611" y="20179"/>
                  </a:lnTo>
                  <a:lnTo>
                    <a:pt x="322977" y="2461"/>
                  </a:lnTo>
                  <a:lnTo>
                    <a:pt x="299257" y="0"/>
                  </a:lnTo>
                  <a:lnTo>
                    <a:pt x="275457" y="3975"/>
                  </a:lnTo>
                  <a:lnTo>
                    <a:pt x="229043" y="24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86694" y="2832165"/>
              <a:ext cx="166405" cy="218258"/>
            </a:xfrm>
            <a:custGeom>
              <a:avLst/>
              <a:gdLst/>
              <a:ahLst/>
              <a:cxnLst/>
              <a:rect l="0" t="0" r="0" b="0"/>
              <a:pathLst>
                <a:path w="166405" h="218258">
                  <a:moveTo>
                    <a:pt x="29533" y="147399"/>
                  </a:moveTo>
                  <a:lnTo>
                    <a:pt x="32653" y="201544"/>
                  </a:lnTo>
                  <a:lnTo>
                    <a:pt x="35599" y="218257"/>
                  </a:lnTo>
                  <a:lnTo>
                    <a:pt x="21815" y="166421"/>
                  </a:lnTo>
                  <a:lnTo>
                    <a:pt x="4875" y="106635"/>
                  </a:lnTo>
                  <a:lnTo>
                    <a:pt x="0" y="68511"/>
                  </a:lnTo>
                  <a:lnTo>
                    <a:pt x="3996" y="57372"/>
                  </a:lnTo>
                  <a:lnTo>
                    <a:pt x="20913" y="38757"/>
                  </a:lnTo>
                  <a:lnTo>
                    <a:pt x="61496" y="16148"/>
                  </a:lnTo>
                  <a:lnTo>
                    <a:pt x="93986" y="5305"/>
                  </a:lnTo>
                  <a:lnTo>
                    <a:pt x="140054" y="1048"/>
                  </a:lnTo>
                  <a:lnTo>
                    <a:pt x="1664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28222" y="2515992"/>
              <a:ext cx="198618" cy="555294"/>
            </a:xfrm>
            <a:custGeom>
              <a:avLst/>
              <a:gdLst/>
              <a:ahLst/>
              <a:cxnLst/>
              <a:rect l="0" t="0" r="0" b="0"/>
              <a:pathLst>
                <a:path w="198618" h="555294">
                  <a:moveTo>
                    <a:pt x="103860" y="389873"/>
                  </a:moveTo>
                  <a:lnTo>
                    <a:pt x="109450" y="373105"/>
                  </a:lnTo>
                  <a:lnTo>
                    <a:pt x="105955" y="355515"/>
                  </a:lnTo>
                  <a:lnTo>
                    <a:pt x="101747" y="345910"/>
                  </a:lnTo>
                  <a:lnTo>
                    <a:pt x="94263" y="339508"/>
                  </a:lnTo>
                  <a:lnTo>
                    <a:pt x="73469" y="332394"/>
                  </a:lnTo>
                  <a:lnTo>
                    <a:pt x="51749" y="335471"/>
                  </a:lnTo>
                  <a:lnTo>
                    <a:pt x="31567" y="345807"/>
                  </a:lnTo>
                  <a:lnTo>
                    <a:pt x="14798" y="362099"/>
                  </a:lnTo>
                  <a:lnTo>
                    <a:pt x="5786" y="384158"/>
                  </a:lnTo>
                  <a:lnTo>
                    <a:pt x="0" y="442036"/>
                  </a:lnTo>
                  <a:lnTo>
                    <a:pt x="4587" y="486957"/>
                  </a:lnTo>
                  <a:lnTo>
                    <a:pt x="18944" y="524314"/>
                  </a:lnTo>
                  <a:lnTo>
                    <a:pt x="43605" y="552020"/>
                  </a:lnTo>
                  <a:lnTo>
                    <a:pt x="51992" y="555293"/>
                  </a:lnTo>
                  <a:lnTo>
                    <a:pt x="59923" y="555135"/>
                  </a:lnTo>
                  <a:lnTo>
                    <a:pt x="74974" y="548720"/>
                  </a:lnTo>
                  <a:lnTo>
                    <a:pt x="89462" y="538071"/>
                  </a:lnTo>
                  <a:lnTo>
                    <a:pt x="110773" y="507743"/>
                  </a:lnTo>
                  <a:lnTo>
                    <a:pt x="134508" y="444982"/>
                  </a:lnTo>
                  <a:lnTo>
                    <a:pt x="154040" y="386688"/>
                  </a:lnTo>
                  <a:lnTo>
                    <a:pt x="169551" y="335507"/>
                  </a:lnTo>
                  <a:lnTo>
                    <a:pt x="179098" y="278225"/>
                  </a:lnTo>
                  <a:lnTo>
                    <a:pt x="186313" y="227179"/>
                  </a:lnTo>
                  <a:lnTo>
                    <a:pt x="187562" y="169182"/>
                  </a:lnTo>
                  <a:lnTo>
                    <a:pt x="182343" y="105724"/>
                  </a:lnTo>
                  <a:lnTo>
                    <a:pt x="178977" y="48057"/>
                  </a:lnTo>
                  <a:lnTo>
                    <a:pt x="166802" y="5105"/>
                  </a:lnTo>
                  <a:lnTo>
                    <a:pt x="161029" y="0"/>
                  </a:lnTo>
                  <a:lnTo>
                    <a:pt x="154841" y="106"/>
                  </a:lnTo>
                  <a:lnTo>
                    <a:pt x="148376" y="3686"/>
                  </a:lnTo>
                  <a:lnTo>
                    <a:pt x="144066" y="11922"/>
                  </a:lnTo>
                  <a:lnTo>
                    <a:pt x="137149" y="67168"/>
                  </a:lnTo>
                  <a:lnTo>
                    <a:pt x="135782" y="128817"/>
                  </a:lnTo>
                  <a:lnTo>
                    <a:pt x="135546" y="188651"/>
                  </a:lnTo>
                  <a:lnTo>
                    <a:pt x="142701" y="249780"/>
                  </a:lnTo>
                  <a:lnTo>
                    <a:pt x="148447" y="302582"/>
                  </a:lnTo>
                  <a:lnTo>
                    <a:pt x="151753" y="325341"/>
                  </a:lnTo>
                  <a:lnTo>
                    <a:pt x="150582" y="374786"/>
                  </a:lnTo>
                  <a:lnTo>
                    <a:pt x="160988" y="420108"/>
                  </a:lnTo>
                  <a:lnTo>
                    <a:pt x="183783" y="479555"/>
                  </a:lnTo>
                  <a:lnTo>
                    <a:pt x="198617" y="495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7896" y="2775427"/>
              <a:ext cx="162194" cy="243107"/>
            </a:xfrm>
            <a:custGeom>
              <a:avLst/>
              <a:gdLst/>
              <a:ahLst/>
              <a:cxnLst/>
              <a:rect l="0" t="0" r="0" b="0"/>
              <a:pathLst>
                <a:path w="162194" h="243107">
                  <a:moveTo>
                    <a:pt x="0" y="119909"/>
                  </a:moveTo>
                  <a:lnTo>
                    <a:pt x="37478" y="111576"/>
                  </a:lnTo>
                  <a:lnTo>
                    <a:pt x="94146" y="101265"/>
                  </a:lnTo>
                  <a:lnTo>
                    <a:pt x="136750" y="84988"/>
                  </a:lnTo>
                  <a:lnTo>
                    <a:pt x="147318" y="79081"/>
                  </a:lnTo>
                  <a:lnTo>
                    <a:pt x="154364" y="70464"/>
                  </a:lnTo>
                  <a:lnTo>
                    <a:pt x="162193" y="48411"/>
                  </a:lnTo>
                  <a:lnTo>
                    <a:pt x="161011" y="15277"/>
                  </a:lnTo>
                  <a:lnTo>
                    <a:pt x="155304" y="8040"/>
                  </a:lnTo>
                  <a:lnTo>
                    <a:pt x="136484" y="0"/>
                  </a:lnTo>
                  <a:lnTo>
                    <a:pt x="99581" y="1063"/>
                  </a:lnTo>
                  <a:lnTo>
                    <a:pt x="78964" y="12106"/>
                  </a:lnTo>
                  <a:lnTo>
                    <a:pt x="63171" y="28713"/>
                  </a:lnTo>
                  <a:lnTo>
                    <a:pt x="29645" y="82571"/>
                  </a:lnTo>
                  <a:lnTo>
                    <a:pt x="24874" y="106044"/>
                  </a:lnTo>
                  <a:lnTo>
                    <a:pt x="27777" y="151156"/>
                  </a:lnTo>
                  <a:lnTo>
                    <a:pt x="41636" y="190389"/>
                  </a:lnTo>
                  <a:lnTo>
                    <a:pt x="60560" y="218651"/>
                  </a:lnTo>
                  <a:lnTo>
                    <a:pt x="77218" y="231255"/>
                  </a:lnTo>
                  <a:lnTo>
                    <a:pt x="97490" y="239586"/>
                  </a:lnTo>
                  <a:lnTo>
                    <a:pt x="131701" y="243106"/>
                  </a:lnTo>
                  <a:lnTo>
                    <a:pt x="157927" y="235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79523" y="2779523"/>
              <a:ext cx="147400" cy="223462"/>
            </a:xfrm>
            <a:custGeom>
              <a:avLst/>
              <a:gdLst/>
              <a:ahLst/>
              <a:cxnLst/>
              <a:rect l="0" t="0" r="0" b="0"/>
              <a:pathLst>
                <a:path w="147400" h="223462">
                  <a:moveTo>
                    <a:pt x="0" y="105285"/>
                  </a:moveTo>
                  <a:lnTo>
                    <a:pt x="3119" y="147977"/>
                  </a:lnTo>
                  <a:lnTo>
                    <a:pt x="21331" y="210621"/>
                  </a:lnTo>
                  <a:lnTo>
                    <a:pt x="24749" y="221132"/>
                  </a:lnTo>
                  <a:lnTo>
                    <a:pt x="27028" y="223461"/>
                  </a:lnTo>
                  <a:lnTo>
                    <a:pt x="28547" y="220333"/>
                  </a:lnTo>
                  <a:lnTo>
                    <a:pt x="29065" y="204381"/>
                  </a:lnTo>
                  <a:lnTo>
                    <a:pt x="16753" y="142612"/>
                  </a:lnTo>
                  <a:lnTo>
                    <a:pt x="12373" y="101397"/>
                  </a:lnTo>
                  <a:lnTo>
                    <a:pt x="17587" y="76651"/>
                  </a:lnTo>
                  <a:lnTo>
                    <a:pt x="28873" y="55124"/>
                  </a:lnTo>
                  <a:lnTo>
                    <a:pt x="45588" y="37758"/>
                  </a:lnTo>
                  <a:lnTo>
                    <a:pt x="84914" y="15950"/>
                  </a:lnTo>
                  <a:lnTo>
                    <a:pt x="123358" y="349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03549" y="2832165"/>
              <a:ext cx="18130" cy="136872"/>
            </a:xfrm>
            <a:custGeom>
              <a:avLst/>
              <a:gdLst/>
              <a:ahLst/>
              <a:cxnLst/>
              <a:rect l="0" t="0" r="0" b="0"/>
              <a:pathLst>
                <a:path w="18130" h="136872">
                  <a:moveTo>
                    <a:pt x="18129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6056" y="100212"/>
                  </a:lnTo>
                  <a:lnTo>
                    <a:pt x="181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32207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37492" y="2777945"/>
              <a:ext cx="157928" cy="212149"/>
            </a:xfrm>
            <a:custGeom>
              <a:avLst/>
              <a:gdLst/>
              <a:ahLst/>
              <a:cxnLst/>
              <a:rect l="0" t="0" r="0" b="0"/>
              <a:pathLst>
                <a:path w="157928" h="212149">
                  <a:moveTo>
                    <a:pt x="0" y="64749"/>
                  </a:moveTo>
                  <a:lnTo>
                    <a:pt x="3119" y="107441"/>
                  </a:lnTo>
                  <a:lnTo>
                    <a:pt x="21331" y="170085"/>
                  </a:lnTo>
                  <a:lnTo>
                    <a:pt x="24749" y="180596"/>
                  </a:lnTo>
                  <a:lnTo>
                    <a:pt x="24688" y="182925"/>
                  </a:lnTo>
                  <a:lnTo>
                    <a:pt x="18381" y="173033"/>
                  </a:lnTo>
                  <a:lnTo>
                    <a:pt x="7266" y="135568"/>
                  </a:lnTo>
                  <a:lnTo>
                    <a:pt x="9468" y="110262"/>
                  </a:lnTo>
                  <a:lnTo>
                    <a:pt x="17623" y="73165"/>
                  </a:lnTo>
                  <a:lnTo>
                    <a:pt x="25968" y="24297"/>
                  </a:lnTo>
                  <a:lnTo>
                    <a:pt x="31350" y="15554"/>
                  </a:lnTo>
                  <a:lnTo>
                    <a:pt x="46688" y="2720"/>
                  </a:lnTo>
                  <a:lnTo>
                    <a:pt x="55692" y="0"/>
                  </a:lnTo>
                  <a:lnTo>
                    <a:pt x="75055" y="97"/>
                  </a:lnTo>
                  <a:lnTo>
                    <a:pt x="105686" y="12318"/>
                  </a:lnTo>
                  <a:lnTo>
                    <a:pt x="131400" y="36346"/>
                  </a:lnTo>
                  <a:lnTo>
                    <a:pt x="140288" y="58754"/>
                  </a:lnTo>
                  <a:lnTo>
                    <a:pt x="151583" y="111268"/>
                  </a:lnTo>
                  <a:lnTo>
                    <a:pt x="156674" y="165532"/>
                  </a:lnTo>
                  <a:lnTo>
                    <a:pt x="157927" y="212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11191" y="2806785"/>
              <a:ext cx="313300" cy="520221"/>
            </a:xfrm>
            <a:custGeom>
              <a:avLst/>
              <a:gdLst/>
              <a:ahLst/>
              <a:cxnLst/>
              <a:rect l="0" t="0" r="0" b="0"/>
              <a:pathLst>
                <a:path w="313300" h="520221">
                  <a:moveTo>
                    <a:pt x="242156" y="99080"/>
                  </a:moveTo>
                  <a:lnTo>
                    <a:pt x="256810" y="46052"/>
                  </a:lnTo>
                  <a:lnTo>
                    <a:pt x="254128" y="25209"/>
                  </a:lnTo>
                  <a:lnTo>
                    <a:pt x="250137" y="14738"/>
                  </a:lnTo>
                  <a:lnTo>
                    <a:pt x="242797" y="7757"/>
                  </a:lnTo>
                  <a:lnTo>
                    <a:pt x="222164" y="0"/>
                  </a:lnTo>
                  <a:lnTo>
                    <a:pt x="200515" y="2792"/>
                  </a:lnTo>
                  <a:lnTo>
                    <a:pt x="180365" y="13001"/>
                  </a:lnTo>
                  <a:lnTo>
                    <a:pt x="141024" y="58109"/>
                  </a:lnTo>
                  <a:lnTo>
                    <a:pt x="125103" y="88890"/>
                  </a:lnTo>
                  <a:lnTo>
                    <a:pt x="123062" y="109759"/>
                  </a:lnTo>
                  <a:lnTo>
                    <a:pt x="127224" y="130732"/>
                  </a:lnTo>
                  <a:lnTo>
                    <a:pt x="142721" y="161101"/>
                  </a:lnTo>
                  <a:lnTo>
                    <a:pt x="155459" y="177727"/>
                  </a:lnTo>
                  <a:lnTo>
                    <a:pt x="164471" y="181927"/>
                  </a:lnTo>
                  <a:lnTo>
                    <a:pt x="186962" y="183474"/>
                  </a:lnTo>
                  <a:lnTo>
                    <a:pt x="206317" y="177143"/>
                  </a:lnTo>
                  <a:lnTo>
                    <a:pt x="214754" y="172179"/>
                  </a:lnTo>
                  <a:lnTo>
                    <a:pt x="227247" y="157305"/>
                  </a:lnTo>
                  <a:lnTo>
                    <a:pt x="235530" y="137826"/>
                  </a:lnTo>
                  <a:lnTo>
                    <a:pt x="246872" y="79197"/>
                  </a:lnTo>
                  <a:lnTo>
                    <a:pt x="249979" y="76466"/>
                  </a:lnTo>
                  <a:lnTo>
                    <a:pt x="253220" y="79324"/>
                  </a:lnTo>
                  <a:lnTo>
                    <a:pt x="263372" y="108824"/>
                  </a:lnTo>
                  <a:lnTo>
                    <a:pt x="277282" y="171195"/>
                  </a:lnTo>
                  <a:lnTo>
                    <a:pt x="294802" y="234355"/>
                  </a:lnTo>
                  <a:lnTo>
                    <a:pt x="308837" y="294517"/>
                  </a:lnTo>
                  <a:lnTo>
                    <a:pt x="313299" y="357180"/>
                  </a:lnTo>
                  <a:lnTo>
                    <a:pt x="309649" y="386147"/>
                  </a:lnTo>
                  <a:lnTo>
                    <a:pt x="303530" y="398082"/>
                  </a:lnTo>
                  <a:lnTo>
                    <a:pt x="284251" y="417583"/>
                  </a:lnTo>
                  <a:lnTo>
                    <a:pt x="241500" y="436126"/>
                  </a:lnTo>
                  <a:lnTo>
                    <a:pt x="191788" y="449030"/>
                  </a:lnTo>
                  <a:lnTo>
                    <a:pt x="140014" y="460262"/>
                  </a:lnTo>
                  <a:lnTo>
                    <a:pt x="85759" y="475708"/>
                  </a:lnTo>
                  <a:lnTo>
                    <a:pt x="37434" y="500075"/>
                  </a:lnTo>
                  <a:lnTo>
                    <a:pt x="15381" y="514251"/>
                  </a:lnTo>
                  <a:lnTo>
                    <a:pt x="0" y="520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64285" y="2522475"/>
              <a:ext cx="400941" cy="478147"/>
            </a:xfrm>
            <a:custGeom>
              <a:avLst/>
              <a:gdLst/>
              <a:ahLst/>
              <a:cxnLst/>
              <a:rect l="0" t="0" r="0" b="0"/>
              <a:pathLst>
                <a:path w="400941" h="478147">
                  <a:moveTo>
                    <a:pt x="68129" y="436032"/>
                  </a:moveTo>
                  <a:lnTo>
                    <a:pt x="56951" y="447211"/>
                  </a:lnTo>
                  <a:lnTo>
                    <a:pt x="52488" y="446994"/>
                  </a:lnTo>
                  <a:lnTo>
                    <a:pt x="48343" y="443340"/>
                  </a:lnTo>
                  <a:lnTo>
                    <a:pt x="44410" y="437395"/>
                  </a:lnTo>
                  <a:lnTo>
                    <a:pt x="38097" y="384655"/>
                  </a:lnTo>
                  <a:lnTo>
                    <a:pt x="35834" y="328003"/>
                  </a:lnTo>
                  <a:lnTo>
                    <a:pt x="29444" y="267933"/>
                  </a:lnTo>
                  <a:lnTo>
                    <a:pt x="25861" y="214910"/>
                  </a:lnTo>
                  <a:lnTo>
                    <a:pt x="14763" y="158127"/>
                  </a:lnTo>
                  <a:lnTo>
                    <a:pt x="6895" y="96868"/>
                  </a:lnTo>
                  <a:lnTo>
                    <a:pt x="0" y="37039"/>
                  </a:lnTo>
                  <a:lnTo>
                    <a:pt x="1653" y="26148"/>
                  </a:lnTo>
                  <a:lnTo>
                    <a:pt x="7434" y="18886"/>
                  </a:lnTo>
                  <a:lnTo>
                    <a:pt x="57696" y="687"/>
                  </a:lnTo>
                  <a:lnTo>
                    <a:pt x="78700" y="0"/>
                  </a:lnTo>
                  <a:lnTo>
                    <a:pt x="140881" y="12195"/>
                  </a:lnTo>
                  <a:lnTo>
                    <a:pt x="203079" y="25581"/>
                  </a:lnTo>
                  <a:lnTo>
                    <a:pt x="232222" y="34851"/>
                  </a:lnTo>
                  <a:lnTo>
                    <a:pt x="289059" y="69398"/>
                  </a:lnTo>
                  <a:lnTo>
                    <a:pt x="339757" y="115606"/>
                  </a:lnTo>
                  <a:lnTo>
                    <a:pt x="375161" y="169794"/>
                  </a:lnTo>
                  <a:lnTo>
                    <a:pt x="395148" y="211568"/>
                  </a:lnTo>
                  <a:lnTo>
                    <a:pt x="400940" y="253581"/>
                  </a:lnTo>
                  <a:lnTo>
                    <a:pt x="389890" y="312818"/>
                  </a:lnTo>
                  <a:lnTo>
                    <a:pt x="365523" y="369320"/>
                  </a:lnTo>
                  <a:lnTo>
                    <a:pt x="337010" y="405870"/>
                  </a:lnTo>
                  <a:lnTo>
                    <a:pt x="282999" y="442777"/>
                  </a:lnTo>
                  <a:lnTo>
                    <a:pt x="221793" y="462668"/>
                  </a:lnTo>
                  <a:lnTo>
                    <a:pt x="163430" y="474742"/>
                  </a:lnTo>
                  <a:lnTo>
                    <a:pt x="106841" y="477474"/>
                  </a:lnTo>
                  <a:lnTo>
                    <a:pt x="68129" y="478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79855" y="2752532"/>
              <a:ext cx="191746" cy="247678"/>
            </a:xfrm>
            <a:custGeom>
              <a:avLst/>
              <a:gdLst/>
              <a:ahLst/>
              <a:cxnLst/>
              <a:rect l="0" t="0" r="0" b="0"/>
              <a:pathLst>
                <a:path w="191746" h="247678">
                  <a:moveTo>
                    <a:pt x="0" y="132276"/>
                  </a:moveTo>
                  <a:lnTo>
                    <a:pt x="58617" y="132276"/>
                  </a:lnTo>
                  <a:lnTo>
                    <a:pt x="118333" y="120823"/>
                  </a:lnTo>
                  <a:lnTo>
                    <a:pt x="155554" y="107825"/>
                  </a:lnTo>
                  <a:lnTo>
                    <a:pt x="166874" y="101938"/>
                  </a:lnTo>
                  <a:lnTo>
                    <a:pt x="182570" y="86037"/>
                  </a:lnTo>
                  <a:lnTo>
                    <a:pt x="188394" y="76883"/>
                  </a:lnTo>
                  <a:lnTo>
                    <a:pt x="191745" y="54235"/>
                  </a:lnTo>
                  <a:lnTo>
                    <a:pt x="191001" y="41644"/>
                  </a:lnTo>
                  <a:lnTo>
                    <a:pt x="180815" y="21415"/>
                  </a:lnTo>
                  <a:lnTo>
                    <a:pt x="173186" y="12745"/>
                  </a:lnTo>
                  <a:lnTo>
                    <a:pt x="152231" y="3112"/>
                  </a:lnTo>
                  <a:lnTo>
                    <a:pt x="127319" y="0"/>
                  </a:lnTo>
                  <a:lnTo>
                    <a:pt x="100650" y="2517"/>
                  </a:lnTo>
                  <a:lnTo>
                    <a:pt x="90496" y="7166"/>
                  </a:lnTo>
                  <a:lnTo>
                    <a:pt x="76095" y="21689"/>
                  </a:lnTo>
                  <a:lnTo>
                    <a:pt x="55822" y="55186"/>
                  </a:lnTo>
                  <a:lnTo>
                    <a:pt x="43652" y="107256"/>
                  </a:lnTo>
                  <a:lnTo>
                    <a:pt x="36850" y="142800"/>
                  </a:lnTo>
                  <a:lnTo>
                    <a:pt x="43847" y="196139"/>
                  </a:lnTo>
                  <a:lnTo>
                    <a:pt x="46779" y="209946"/>
                  </a:lnTo>
                  <a:lnTo>
                    <a:pt x="59395" y="231527"/>
                  </a:lnTo>
                  <a:lnTo>
                    <a:pt x="67673" y="240557"/>
                  </a:lnTo>
                  <a:lnTo>
                    <a:pt x="77870" y="245408"/>
                  </a:lnTo>
                  <a:lnTo>
                    <a:pt x="101679" y="247677"/>
                  </a:lnTo>
                  <a:lnTo>
                    <a:pt x="159546" y="239702"/>
                  </a:lnTo>
                  <a:lnTo>
                    <a:pt x="178984" y="237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50848" y="2797318"/>
              <a:ext cx="118562" cy="195796"/>
            </a:xfrm>
            <a:custGeom>
              <a:avLst/>
              <a:gdLst/>
              <a:ahLst/>
              <a:cxnLst/>
              <a:rect l="0" t="0" r="0" b="0"/>
              <a:pathLst>
                <a:path w="118562" h="195796">
                  <a:moveTo>
                    <a:pt x="108032" y="34847"/>
                  </a:moveTo>
                  <a:lnTo>
                    <a:pt x="102443" y="18080"/>
                  </a:lnTo>
                  <a:lnTo>
                    <a:pt x="90340" y="6728"/>
                  </a:lnTo>
                  <a:lnTo>
                    <a:pt x="82200" y="2063"/>
                  </a:lnTo>
                  <a:lnTo>
                    <a:pt x="63796" y="0"/>
                  </a:lnTo>
                  <a:lnTo>
                    <a:pt x="45088" y="4152"/>
                  </a:lnTo>
                  <a:lnTo>
                    <a:pt x="28974" y="13796"/>
                  </a:lnTo>
                  <a:lnTo>
                    <a:pt x="17134" y="29001"/>
                  </a:lnTo>
                  <a:lnTo>
                    <a:pt x="0" y="72947"/>
                  </a:lnTo>
                  <a:lnTo>
                    <a:pt x="114" y="112946"/>
                  </a:lnTo>
                  <a:lnTo>
                    <a:pt x="13145" y="148845"/>
                  </a:lnTo>
                  <a:lnTo>
                    <a:pt x="31825" y="176119"/>
                  </a:lnTo>
                  <a:lnTo>
                    <a:pt x="57766" y="193429"/>
                  </a:lnTo>
                  <a:lnTo>
                    <a:pt x="77503" y="195795"/>
                  </a:lnTo>
                  <a:lnTo>
                    <a:pt x="95633" y="192947"/>
                  </a:lnTo>
                  <a:lnTo>
                    <a:pt x="118561" y="182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74694" y="288480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64165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69450" y="2831768"/>
              <a:ext cx="284271" cy="165995"/>
            </a:xfrm>
            <a:custGeom>
              <a:avLst/>
              <a:gdLst/>
              <a:ahLst/>
              <a:cxnLst/>
              <a:rect l="0" t="0" r="0" b="0"/>
              <a:pathLst>
                <a:path w="284271" h="165995">
                  <a:moveTo>
                    <a:pt x="0" y="147796"/>
                  </a:moveTo>
                  <a:lnTo>
                    <a:pt x="6066" y="165994"/>
                  </a:lnTo>
                  <a:lnTo>
                    <a:pt x="2318" y="150069"/>
                  </a:lnTo>
                  <a:lnTo>
                    <a:pt x="306" y="90095"/>
                  </a:lnTo>
                  <a:lnTo>
                    <a:pt x="2401" y="37526"/>
                  </a:lnTo>
                  <a:lnTo>
                    <a:pt x="11206" y="18459"/>
                  </a:lnTo>
                  <a:lnTo>
                    <a:pt x="19169" y="13608"/>
                  </a:lnTo>
                  <a:lnTo>
                    <a:pt x="40495" y="11338"/>
                  </a:lnTo>
                  <a:lnTo>
                    <a:pt x="62452" y="20468"/>
                  </a:lnTo>
                  <a:lnTo>
                    <a:pt x="91424" y="45339"/>
                  </a:lnTo>
                  <a:lnTo>
                    <a:pt x="99554" y="54925"/>
                  </a:lnTo>
                  <a:lnTo>
                    <a:pt x="108588" y="78054"/>
                  </a:lnTo>
                  <a:lnTo>
                    <a:pt x="110996" y="90773"/>
                  </a:lnTo>
                  <a:lnTo>
                    <a:pt x="113772" y="95743"/>
                  </a:lnTo>
                  <a:lnTo>
                    <a:pt x="116793" y="95546"/>
                  </a:lnTo>
                  <a:lnTo>
                    <a:pt x="119976" y="91906"/>
                  </a:lnTo>
                  <a:lnTo>
                    <a:pt x="140076" y="34559"/>
                  </a:lnTo>
                  <a:lnTo>
                    <a:pt x="146027" y="23172"/>
                  </a:lnTo>
                  <a:lnTo>
                    <a:pt x="161997" y="7400"/>
                  </a:lnTo>
                  <a:lnTo>
                    <a:pt x="171169" y="1556"/>
                  </a:lnTo>
                  <a:lnTo>
                    <a:pt x="180793" y="0"/>
                  </a:lnTo>
                  <a:lnTo>
                    <a:pt x="200846" y="4510"/>
                  </a:lnTo>
                  <a:lnTo>
                    <a:pt x="226276" y="20203"/>
                  </a:lnTo>
                  <a:lnTo>
                    <a:pt x="248629" y="50850"/>
                  </a:lnTo>
                  <a:lnTo>
                    <a:pt x="272745" y="108513"/>
                  </a:lnTo>
                  <a:lnTo>
                    <a:pt x="284270" y="15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07670" y="2842416"/>
              <a:ext cx="209264" cy="197295"/>
            </a:xfrm>
            <a:custGeom>
              <a:avLst/>
              <a:gdLst/>
              <a:ahLst/>
              <a:cxnLst/>
              <a:rect l="0" t="0" r="0" b="0"/>
              <a:pathLst>
                <a:path w="209264" h="197295">
                  <a:moveTo>
                    <a:pt x="114506" y="52920"/>
                  </a:moveTo>
                  <a:lnTo>
                    <a:pt x="85198" y="5482"/>
                  </a:lnTo>
                  <a:lnTo>
                    <a:pt x="76250" y="1408"/>
                  </a:lnTo>
                  <a:lnTo>
                    <a:pt x="53829" y="0"/>
                  </a:lnTo>
                  <a:lnTo>
                    <a:pt x="34506" y="6394"/>
                  </a:lnTo>
                  <a:lnTo>
                    <a:pt x="26078" y="11374"/>
                  </a:lnTo>
                  <a:lnTo>
                    <a:pt x="13593" y="29386"/>
                  </a:lnTo>
                  <a:lnTo>
                    <a:pt x="5315" y="54159"/>
                  </a:lnTo>
                  <a:lnTo>
                    <a:pt x="0" y="114603"/>
                  </a:lnTo>
                  <a:lnTo>
                    <a:pt x="2199" y="154645"/>
                  </a:lnTo>
                  <a:lnTo>
                    <a:pt x="4540" y="166360"/>
                  </a:lnTo>
                  <a:lnTo>
                    <a:pt x="16499" y="185617"/>
                  </a:lnTo>
                  <a:lnTo>
                    <a:pt x="24602" y="194027"/>
                  </a:lnTo>
                  <a:lnTo>
                    <a:pt x="32343" y="197294"/>
                  </a:lnTo>
                  <a:lnTo>
                    <a:pt x="39843" y="197133"/>
                  </a:lnTo>
                  <a:lnTo>
                    <a:pt x="54416" y="190714"/>
                  </a:lnTo>
                  <a:lnTo>
                    <a:pt x="68692" y="180063"/>
                  </a:lnTo>
                  <a:lnTo>
                    <a:pt x="79717" y="161291"/>
                  </a:lnTo>
                  <a:lnTo>
                    <a:pt x="89380" y="124415"/>
                  </a:lnTo>
                  <a:lnTo>
                    <a:pt x="94083" y="64328"/>
                  </a:lnTo>
                  <a:lnTo>
                    <a:pt x="96211" y="64035"/>
                  </a:lnTo>
                  <a:lnTo>
                    <a:pt x="101695" y="73068"/>
                  </a:lnTo>
                  <a:lnTo>
                    <a:pt x="123766" y="122947"/>
                  </a:lnTo>
                  <a:lnTo>
                    <a:pt x="139679" y="139806"/>
                  </a:lnTo>
                  <a:lnTo>
                    <a:pt x="148835" y="145939"/>
                  </a:lnTo>
                  <a:lnTo>
                    <a:pt x="171488" y="149634"/>
                  </a:lnTo>
                  <a:lnTo>
                    <a:pt x="209263" y="14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06404" y="2579481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0" y="50433"/>
                  </a:lnTo>
                  <a:lnTo>
                    <a:pt x="1170" y="105411"/>
                  </a:lnTo>
                  <a:lnTo>
                    <a:pt x="7236" y="155885"/>
                  </a:lnTo>
                  <a:lnTo>
                    <a:pt x="9065" y="198354"/>
                  </a:lnTo>
                  <a:lnTo>
                    <a:pt x="12998" y="244525"/>
                  </a:lnTo>
                  <a:lnTo>
                    <a:pt x="21789" y="304079"/>
                  </a:lnTo>
                  <a:lnTo>
                    <a:pt x="35239" y="366822"/>
                  </a:lnTo>
                  <a:lnTo>
                    <a:pt x="44328" y="429036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42739" y="2782450"/>
              <a:ext cx="245966" cy="301105"/>
            </a:xfrm>
            <a:custGeom>
              <a:avLst/>
              <a:gdLst/>
              <a:ahLst/>
              <a:cxnLst/>
              <a:rect l="0" t="0" r="0" b="0"/>
              <a:pathLst>
                <a:path w="245966" h="301105">
                  <a:moveTo>
                    <a:pt x="147934" y="18130"/>
                  </a:moveTo>
                  <a:lnTo>
                    <a:pt x="131166" y="6952"/>
                  </a:lnTo>
                  <a:lnTo>
                    <a:pt x="92793" y="0"/>
                  </a:lnTo>
                  <a:lnTo>
                    <a:pt x="55557" y="3529"/>
                  </a:lnTo>
                  <a:lnTo>
                    <a:pt x="36298" y="12031"/>
                  </a:lnTo>
                  <a:lnTo>
                    <a:pt x="4870" y="36552"/>
                  </a:lnTo>
                  <a:lnTo>
                    <a:pt x="1086" y="44449"/>
                  </a:lnTo>
                  <a:lnTo>
                    <a:pt x="0" y="62583"/>
                  </a:lnTo>
                  <a:lnTo>
                    <a:pt x="6536" y="79221"/>
                  </a:lnTo>
                  <a:lnTo>
                    <a:pt x="11555" y="86933"/>
                  </a:lnTo>
                  <a:lnTo>
                    <a:pt x="26490" y="98622"/>
                  </a:lnTo>
                  <a:lnTo>
                    <a:pt x="35386" y="103377"/>
                  </a:lnTo>
                  <a:lnTo>
                    <a:pt x="54629" y="105540"/>
                  </a:lnTo>
                  <a:lnTo>
                    <a:pt x="106757" y="97397"/>
                  </a:lnTo>
                  <a:lnTo>
                    <a:pt x="145092" y="99068"/>
                  </a:lnTo>
                  <a:lnTo>
                    <a:pt x="178678" y="106972"/>
                  </a:lnTo>
                  <a:lnTo>
                    <a:pt x="205266" y="122313"/>
                  </a:lnTo>
                  <a:lnTo>
                    <a:pt x="227962" y="147265"/>
                  </a:lnTo>
                  <a:lnTo>
                    <a:pt x="243916" y="176885"/>
                  </a:lnTo>
                  <a:lnTo>
                    <a:pt x="245965" y="200602"/>
                  </a:lnTo>
                  <a:lnTo>
                    <a:pt x="237748" y="248366"/>
                  </a:lnTo>
                  <a:lnTo>
                    <a:pt x="222639" y="275341"/>
                  </a:lnTo>
                  <a:lnTo>
                    <a:pt x="203753" y="287644"/>
                  </a:lnTo>
                  <a:lnTo>
                    <a:pt x="179762" y="295841"/>
                  </a:lnTo>
                  <a:lnTo>
                    <a:pt x="123112" y="301104"/>
                  </a:lnTo>
                  <a:lnTo>
                    <a:pt x="91279" y="299484"/>
                  </a:lnTo>
                  <a:lnTo>
                    <a:pt x="42073" y="285619"/>
                  </a:lnTo>
                  <a:lnTo>
                    <a:pt x="21592" y="281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68192" y="1543082"/>
            <a:ext cx="4496564" cy="702414"/>
            <a:chOff x="368192" y="1543082"/>
            <a:chExt cx="4496564" cy="702414"/>
          </a:xfrm>
        </p:grpSpPr>
        <p:sp>
          <p:nvSpPr>
            <p:cNvPr id="2" name="Freeform 1"/>
            <p:cNvSpPr/>
            <p:nvPr/>
          </p:nvSpPr>
          <p:spPr>
            <a:xfrm>
              <a:off x="368192" y="1564139"/>
              <a:ext cx="29391" cy="421141"/>
            </a:xfrm>
            <a:custGeom>
              <a:avLst/>
              <a:gdLst/>
              <a:ahLst/>
              <a:cxnLst/>
              <a:rect l="0" t="0" r="0" b="0"/>
              <a:pathLst>
                <a:path w="29391" h="421141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7937" y="192311"/>
                  </a:lnTo>
                  <a:lnTo>
                    <a:pt x="15490" y="251417"/>
                  </a:lnTo>
                  <a:lnTo>
                    <a:pt x="18195" y="313872"/>
                  </a:lnTo>
                  <a:lnTo>
                    <a:pt x="18730" y="371616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4981" y="1932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3635" y="1543082"/>
              <a:ext cx="236756" cy="471208"/>
            </a:xfrm>
            <a:custGeom>
              <a:avLst/>
              <a:gdLst/>
              <a:ahLst/>
              <a:cxnLst/>
              <a:rect l="0" t="0" r="0" b="0"/>
              <a:pathLst>
                <a:path w="236756" h="471208">
                  <a:moveTo>
                    <a:pt x="26185" y="0"/>
                  </a:moveTo>
                  <a:lnTo>
                    <a:pt x="17852" y="37478"/>
                  </a:lnTo>
                  <a:lnTo>
                    <a:pt x="16090" y="94491"/>
                  </a:lnTo>
                  <a:lnTo>
                    <a:pt x="15785" y="150440"/>
                  </a:lnTo>
                  <a:lnTo>
                    <a:pt x="21748" y="210521"/>
                  </a:lnTo>
                  <a:lnTo>
                    <a:pt x="17981" y="266318"/>
                  </a:lnTo>
                  <a:lnTo>
                    <a:pt x="15176" y="326134"/>
                  </a:lnTo>
                  <a:lnTo>
                    <a:pt x="8625" y="381422"/>
                  </a:lnTo>
                  <a:lnTo>
                    <a:pt x="4995" y="432509"/>
                  </a:lnTo>
                  <a:lnTo>
                    <a:pt x="0" y="458948"/>
                  </a:lnTo>
                  <a:lnTo>
                    <a:pt x="1709" y="466233"/>
                  </a:lnTo>
                  <a:lnTo>
                    <a:pt x="6358" y="469919"/>
                  </a:lnTo>
                  <a:lnTo>
                    <a:pt x="12967" y="471207"/>
                  </a:lnTo>
                  <a:lnTo>
                    <a:pt x="74577" y="458902"/>
                  </a:lnTo>
                  <a:lnTo>
                    <a:pt x="121272" y="447880"/>
                  </a:lnTo>
                  <a:lnTo>
                    <a:pt x="174343" y="451422"/>
                  </a:lnTo>
                  <a:lnTo>
                    <a:pt x="236755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4090" y="189052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4090" y="1732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9375" y="1837756"/>
              <a:ext cx="187237" cy="210695"/>
            </a:xfrm>
            <a:custGeom>
              <a:avLst/>
              <a:gdLst/>
              <a:ahLst/>
              <a:cxnLst/>
              <a:rect l="0" t="0" r="0" b="0"/>
              <a:pathLst>
                <a:path w="187237" h="210695">
                  <a:moveTo>
                    <a:pt x="0" y="52767"/>
                  </a:moveTo>
                  <a:lnTo>
                    <a:pt x="11452" y="101698"/>
                  </a:lnTo>
                  <a:lnTo>
                    <a:pt x="24749" y="160828"/>
                  </a:lnTo>
                  <a:lnTo>
                    <a:pt x="25858" y="166922"/>
                  </a:lnTo>
                  <a:lnTo>
                    <a:pt x="25427" y="167475"/>
                  </a:lnTo>
                  <a:lnTo>
                    <a:pt x="23970" y="164334"/>
                  </a:lnTo>
                  <a:lnTo>
                    <a:pt x="21440" y="113068"/>
                  </a:lnTo>
                  <a:lnTo>
                    <a:pt x="26722" y="64808"/>
                  </a:lnTo>
                  <a:lnTo>
                    <a:pt x="40200" y="22650"/>
                  </a:lnTo>
                  <a:lnTo>
                    <a:pt x="51402" y="5846"/>
                  </a:lnTo>
                  <a:lnTo>
                    <a:pt x="58834" y="1599"/>
                  </a:lnTo>
                  <a:lnTo>
                    <a:pt x="76451" y="0"/>
                  </a:lnTo>
                  <a:lnTo>
                    <a:pt x="106100" y="11266"/>
                  </a:lnTo>
                  <a:lnTo>
                    <a:pt x="131522" y="35011"/>
                  </a:lnTo>
                  <a:lnTo>
                    <a:pt x="165094" y="84787"/>
                  </a:lnTo>
                  <a:lnTo>
                    <a:pt x="181830" y="132141"/>
                  </a:lnTo>
                  <a:lnTo>
                    <a:pt x="187236" y="172731"/>
                  </a:lnTo>
                  <a:lnTo>
                    <a:pt x="185381" y="191092"/>
                  </a:lnTo>
                  <a:lnTo>
                    <a:pt x="178984" y="2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0473" y="1816474"/>
              <a:ext cx="147400" cy="203469"/>
            </a:xfrm>
            <a:custGeom>
              <a:avLst/>
              <a:gdLst/>
              <a:ahLst/>
              <a:cxnLst/>
              <a:rect l="0" t="0" r="0" b="0"/>
              <a:pathLst>
                <a:path w="147400" h="203469">
                  <a:moveTo>
                    <a:pt x="0" y="147748"/>
                  </a:moveTo>
                  <a:lnTo>
                    <a:pt x="11179" y="130981"/>
                  </a:lnTo>
                  <a:lnTo>
                    <a:pt x="26025" y="119629"/>
                  </a:lnTo>
                  <a:lnTo>
                    <a:pt x="84664" y="83957"/>
                  </a:lnTo>
                  <a:lnTo>
                    <a:pt x="120839" y="56379"/>
                  </a:lnTo>
                  <a:lnTo>
                    <a:pt x="137710" y="29819"/>
                  </a:lnTo>
                  <a:lnTo>
                    <a:pt x="137430" y="21165"/>
                  </a:lnTo>
                  <a:lnTo>
                    <a:pt x="133734" y="13057"/>
                  </a:lnTo>
                  <a:lnTo>
                    <a:pt x="127761" y="5312"/>
                  </a:lnTo>
                  <a:lnTo>
                    <a:pt x="119099" y="1318"/>
                  </a:lnTo>
                  <a:lnTo>
                    <a:pt x="96997" y="0"/>
                  </a:lnTo>
                  <a:lnTo>
                    <a:pt x="63835" y="11424"/>
                  </a:lnTo>
                  <a:lnTo>
                    <a:pt x="37372" y="29627"/>
                  </a:lnTo>
                  <a:lnTo>
                    <a:pt x="20302" y="55428"/>
                  </a:lnTo>
                  <a:lnTo>
                    <a:pt x="13424" y="90888"/>
                  </a:lnTo>
                  <a:lnTo>
                    <a:pt x="16976" y="125442"/>
                  </a:lnTo>
                  <a:lnTo>
                    <a:pt x="31026" y="157907"/>
                  </a:lnTo>
                  <a:lnTo>
                    <a:pt x="50007" y="184163"/>
                  </a:lnTo>
                  <a:lnTo>
                    <a:pt x="76038" y="201172"/>
                  </a:lnTo>
                  <a:lnTo>
                    <a:pt x="95796" y="203468"/>
                  </a:lnTo>
                  <a:lnTo>
                    <a:pt x="147399" y="200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4784" y="1837880"/>
              <a:ext cx="150693" cy="168431"/>
            </a:xfrm>
            <a:custGeom>
              <a:avLst/>
              <a:gdLst/>
              <a:ahLst/>
              <a:cxnLst/>
              <a:rect l="0" t="0" r="0" b="0"/>
              <a:pathLst>
                <a:path w="150693" h="168431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5989" y="134702"/>
                  </a:lnTo>
                  <a:lnTo>
                    <a:pt x="30734" y="162225"/>
                  </a:lnTo>
                  <a:lnTo>
                    <a:pt x="38037" y="166642"/>
                  </a:lnTo>
                  <a:lnTo>
                    <a:pt x="55510" y="168430"/>
                  </a:lnTo>
                  <a:lnTo>
                    <a:pt x="85077" y="157270"/>
                  </a:lnTo>
                  <a:lnTo>
                    <a:pt x="110476" y="133557"/>
                  </a:lnTo>
                  <a:lnTo>
                    <a:pt x="144038" y="83792"/>
                  </a:lnTo>
                  <a:lnTo>
                    <a:pt x="148668" y="73409"/>
                  </a:lnTo>
                  <a:lnTo>
                    <a:pt x="150692" y="493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7623" y="1783278"/>
              <a:ext cx="172915" cy="441794"/>
            </a:xfrm>
            <a:custGeom>
              <a:avLst/>
              <a:gdLst/>
              <a:ahLst/>
              <a:cxnLst/>
              <a:rect l="0" t="0" r="0" b="0"/>
              <a:pathLst>
                <a:path w="172915" h="441794">
                  <a:moveTo>
                    <a:pt x="38788" y="149359"/>
                  </a:moveTo>
                  <a:lnTo>
                    <a:pt x="30455" y="203503"/>
                  </a:lnTo>
                  <a:lnTo>
                    <a:pt x="28693" y="264039"/>
                  </a:lnTo>
                  <a:lnTo>
                    <a:pt x="34411" y="323917"/>
                  </a:lnTo>
                  <a:lnTo>
                    <a:pt x="29821" y="380805"/>
                  </a:lnTo>
                  <a:lnTo>
                    <a:pt x="28568" y="437102"/>
                  </a:lnTo>
                  <a:lnTo>
                    <a:pt x="27295" y="441793"/>
                  </a:lnTo>
                  <a:lnTo>
                    <a:pt x="25277" y="440241"/>
                  </a:lnTo>
                  <a:lnTo>
                    <a:pt x="13632" y="404129"/>
                  </a:lnTo>
                  <a:lnTo>
                    <a:pt x="8473" y="343530"/>
                  </a:lnTo>
                  <a:lnTo>
                    <a:pt x="7579" y="292549"/>
                  </a:lnTo>
                  <a:lnTo>
                    <a:pt x="6144" y="239229"/>
                  </a:lnTo>
                  <a:lnTo>
                    <a:pt x="0" y="181836"/>
                  </a:lnTo>
                  <a:lnTo>
                    <a:pt x="450" y="119336"/>
                  </a:lnTo>
                  <a:lnTo>
                    <a:pt x="11458" y="67519"/>
                  </a:lnTo>
                  <a:lnTo>
                    <a:pt x="27051" y="39842"/>
                  </a:lnTo>
                  <a:lnTo>
                    <a:pt x="46489" y="16824"/>
                  </a:lnTo>
                  <a:lnTo>
                    <a:pt x="72655" y="775"/>
                  </a:lnTo>
                  <a:lnTo>
                    <a:pt x="82423" y="0"/>
                  </a:lnTo>
                  <a:lnTo>
                    <a:pt x="102635" y="5378"/>
                  </a:lnTo>
                  <a:lnTo>
                    <a:pt x="135801" y="27895"/>
                  </a:lnTo>
                  <a:lnTo>
                    <a:pt x="150535" y="41173"/>
                  </a:lnTo>
                  <a:lnTo>
                    <a:pt x="166395" y="72980"/>
                  </a:lnTo>
                  <a:lnTo>
                    <a:pt x="172914" y="112040"/>
                  </a:lnTo>
                  <a:lnTo>
                    <a:pt x="168199" y="136282"/>
                  </a:lnTo>
                  <a:lnTo>
                    <a:pt x="152391" y="166541"/>
                  </a:lnTo>
                  <a:lnTo>
                    <a:pt x="138411" y="181562"/>
                  </a:lnTo>
                  <a:lnTo>
                    <a:pt x="120500" y="192137"/>
                  </a:lnTo>
                  <a:lnTo>
                    <a:pt x="70374" y="202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93269" y="1606253"/>
              <a:ext cx="20625" cy="389556"/>
            </a:xfrm>
            <a:custGeom>
              <a:avLst/>
              <a:gdLst/>
              <a:ahLst/>
              <a:cxnLst/>
              <a:rect l="0" t="0" r="0" b="0"/>
              <a:pathLst>
                <a:path w="20625" h="389556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5" y="153916"/>
                  </a:lnTo>
                  <a:lnTo>
                    <a:pt x="8670" y="212501"/>
                  </a:lnTo>
                  <a:lnTo>
                    <a:pt x="9673" y="263135"/>
                  </a:lnTo>
                  <a:lnTo>
                    <a:pt x="17248" y="322166"/>
                  </a:lnTo>
                  <a:lnTo>
                    <a:pt x="19957" y="369528"/>
                  </a:lnTo>
                  <a:lnTo>
                    <a:pt x="2062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6494" y="176418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11453"/>
                  </a:lnTo>
                  <a:lnTo>
                    <a:pt x="134094" y="19160"/>
                  </a:lnTo>
                  <a:lnTo>
                    <a:pt x="71600" y="29140"/>
                  </a:lnTo>
                  <a:lnTo>
                    <a:pt x="34083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50763" y="1585196"/>
              <a:ext cx="157929" cy="431670"/>
            </a:xfrm>
            <a:custGeom>
              <a:avLst/>
              <a:gdLst/>
              <a:ahLst/>
              <a:cxnLst/>
              <a:rect l="0" t="0" r="0" b="0"/>
              <a:pathLst>
                <a:path w="157929" h="431670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6331"/>
                  </a:lnTo>
                  <a:lnTo>
                    <a:pt x="18669" y="210097"/>
                  </a:lnTo>
                  <a:lnTo>
                    <a:pt x="20350" y="263073"/>
                  </a:lnTo>
                  <a:lnTo>
                    <a:pt x="20847" y="312694"/>
                  </a:lnTo>
                  <a:lnTo>
                    <a:pt x="21016" y="371383"/>
                  </a:lnTo>
                  <a:lnTo>
                    <a:pt x="21030" y="376270"/>
                  </a:lnTo>
                  <a:lnTo>
                    <a:pt x="22225" y="320505"/>
                  </a:lnTo>
                  <a:lnTo>
                    <a:pt x="35711" y="263825"/>
                  </a:lnTo>
                  <a:lnTo>
                    <a:pt x="45806" y="231809"/>
                  </a:lnTo>
                  <a:lnTo>
                    <a:pt x="52765" y="223559"/>
                  </a:lnTo>
                  <a:lnTo>
                    <a:pt x="72974" y="211274"/>
                  </a:lnTo>
                  <a:lnTo>
                    <a:pt x="83744" y="209870"/>
                  </a:lnTo>
                  <a:lnTo>
                    <a:pt x="105070" y="214548"/>
                  </a:lnTo>
                  <a:lnTo>
                    <a:pt x="113331" y="220241"/>
                  </a:lnTo>
                  <a:lnTo>
                    <a:pt x="125629" y="235926"/>
                  </a:lnTo>
                  <a:lnTo>
                    <a:pt x="146843" y="296289"/>
                  </a:lnTo>
                  <a:lnTo>
                    <a:pt x="155738" y="351245"/>
                  </a:lnTo>
                  <a:lnTo>
                    <a:pt x="157639" y="411821"/>
                  </a:lnTo>
                  <a:lnTo>
                    <a:pt x="15792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0805" y="1772654"/>
              <a:ext cx="136871" cy="212313"/>
            </a:xfrm>
            <a:custGeom>
              <a:avLst/>
              <a:gdLst/>
              <a:ahLst/>
              <a:cxnLst/>
              <a:rect l="0" t="0" r="0" b="0"/>
              <a:pathLst>
                <a:path w="136871" h="212313">
                  <a:moveTo>
                    <a:pt x="0" y="138926"/>
                  </a:moveTo>
                  <a:lnTo>
                    <a:pt x="29308" y="109617"/>
                  </a:lnTo>
                  <a:lnTo>
                    <a:pt x="83119" y="83926"/>
                  </a:lnTo>
                  <a:lnTo>
                    <a:pt x="102453" y="70028"/>
                  </a:lnTo>
                  <a:lnTo>
                    <a:pt x="114944" y="52153"/>
                  </a:lnTo>
                  <a:lnTo>
                    <a:pt x="118157" y="32510"/>
                  </a:lnTo>
                  <a:lnTo>
                    <a:pt x="117376" y="22358"/>
                  </a:lnTo>
                  <a:lnTo>
                    <a:pt x="113345" y="14421"/>
                  </a:lnTo>
                  <a:lnTo>
                    <a:pt x="99509" y="2482"/>
                  </a:lnTo>
                  <a:lnTo>
                    <a:pt x="90906" y="0"/>
                  </a:lnTo>
                  <a:lnTo>
                    <a:pt x="71988" y="362"/>
                  </a:lnTo>
                  <a:lnTo>
                    <a:pt x="55001" y="7542"/>
                  </a:lnTo>
                  <a:lnTo>
                    <a:pt x="25032" y="31215"/>
                  </a:lnTo>
                  <a:lnTo>
                    <a:pt x="9237" y="62688"/>
                  </a:lnTo>
                  <a:lnTo>
                    <a:pt x="2737" y="101649"/>
                  </a:lnTo>
                  <a:lnTo>
                    <a:pt x="6400" y="137240"/>
                  </a:lnTo>
                  <a:lnTo>
                    <a:pt x="20484" y="175601"/>
                  </a:lnTo>
                  <a:lnTo>
                    <a:pt x="45063" y="205425"/>
                  </a:lnTo>
                  <a:lnTo>
                    <a:pt x="55779" y="210165"/>
                  </a:lnTo>
                  <a:lnTo>
                    <a:pt x="80162" y="212312"/>
                  </a:lnTo>
                  <a:lnTo>
                    <a:pt x="136870" y="202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61416" y="1773470"/>
              <a:ext cx="183773" cy="472026"/>
            </a:xfrm>
            <a:custGeom>
              <a:avLst/>
              <a:gdLst/>
              <a:ahLst/>
              <a:cxnLst/>
              <a:rect l="0" t="0" r="0" b="0"/>
              <a:pathLst>
                <a:path w="183773" h="472026">
                  <a:moveTo>
                    <a:pt x="0" y="201281"/>
                  </a:moveTo>
                  <a:lnTo>
                    <a:pt x="3120" y="263759"/>
                  </a:lnTo>
                  <a:lnTo>
                    <a:pt x="11453" y="312599"/>
                  </a:lnTo>
                  <a:lnTo>
                    <a:pt x="18212" y="368405"/>
                  </a:lnTo>
                  <a:lnTo>
                    <a:pt x="26084" y="428485"/>
                  </a:lnTo>
                  <a:lnTo>
                    <a:pt x="29955" y="468772"/>
                  </a:lnTo>
                  <a:lnTo>
                    <a:pt x="29329" y="472025"/>
                  </a:lnTo>
                  <a:lnTo>
                    <a:pt x="25513" y="460042"/>
                  </a:lnTo>
                  <a:lnTo>
                    <a:pt x="21937" y="403519"/>
                  </a:lnTo>
                  <a:lnTo>
                    <a:pt x="21318" y="347381"/>
                  </a:lnTo>
                  <a:lnTo>
                    <a:pt x="21134" y="293183"/>
                  </a:lnTo>
                  <a:lnTo>
                    <a:pt x="21080" y="240079"/>
                  </a:lnTo>
                  <a:lnTo>
                    <a:pt x="22234" y="186130"/>
                  </a:lnTo>
                  <a:lnTo>
                    <a:pt x="29464" y="128552"/>
                  </a:lnTo>
                  <a:lnTo>
                    <a:pt x="42388" y="65989"/>
                  </a:lnTo>
                  <a:lnTo>
                    <a:pt x="50425" y="39375"/>
                  </a:lnTo>
                  <a:lnTo>
                    <a:pt x="61795" y="19749"/>
                  </a:lnTo>
                  <a:lnTo>
                    <a:pt x="77768" y="6346"/>
                  </a:lnTo>
                  <a:lnTo>
                    <a:pt x="86940" y="1134"/>
                  </a:lnTo>
                  <a:lnTo>
                    <a:pt x="95395" y="0"/>
                  </a:lnTo>
                  <a:lnTo>
                    <a:pt x="111028" y="4978"/>
                  </a:lnTo>
                  <a:lnTo>
                    <a:pt x="132983" y="20934"/>
                  </a:lnTo>
                  <a:lnTo>
                    <a:pt x="160192" y="55692"/>
                  </a:lnTo>
                  <a:lnTo>
                    <a:pt x="172897" y="87174"/>
                  </a:lnTo>
                  <a:lnTo>
                    <a:pt x="183772" y="147246"/>
                  </a:lnTo>
                  <a:lnTo>
                    <a:pt x="180723" y="169076"/>
                  </a:lnTo>
                  <a:lnTo>
                    <a:pt x="165851" y="197978"/>
                  </a:lnTo>
                  <a:lnTo>
                    <a:pt x="152091" y="212681"/>
                  </a:lnTo>
                  <a:lnTo>
                    <a:pt x="134277" y="223115"/>
                  </a:lnTo>
                  <a:lnTo>
                    <a:pt x="111541" y="225413"/>
                  </a:lnTo>
                  <a:lnTo>
                    <a:pt x="52643" y="222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66743" y="1585196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0" y="212130"/>
                  </a:lnTo>
                  <a:lnTo>
                    <a:pt x="0" y="271084"/>
                  </a:lnTo>
                  <a:lnTo>
                    <a:pt x="0" y="322477"/>
                  </a:lnTo>
                  <a:lnTo>
                    <a:pt x="0" y="38176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46783" y="1786504"/>
              <a:ext cx="235816" cy="223148"/>
            </a:xfrm>
            <a:custGeom>
              <a:avLst/>
              <a:gdLst/>
              <a:ahLst/>
              <a:cxnLst/>
              <a:rect l="0" t="0" r="0" b="0"/>
              <a:pathLst>
                <a:path w="235816" h="223148">
                  <a:moveTo>
                    <a:pt x="120001" y="93490"/>
                  </a:moveTo>
                  <a:lnTo>
                    <a:pt x="105429" y="50799"/>
                  </a:lnTo>
                  <a:lnTo>
                    <a:pt x="80598" y="9148"/>
                  </a:lnTo>
                  <a:lnTo>
                    <a:pt x="72676" y="3337"/>
                  </a:lnTo>
                  <a:lnTo>
                    <a:pt x="63884" y="633"/>
                  </a:lnTo>
                  <a:lnTo>
                    <a:pt x="54514" y="0"/>
                  </a:lnTo>
                  <a:lnTo>
                    <a:pt x="37863" y="5536"/>
                  </a:lnTo>
                  <a:lnTo>
                    <a:pt x="30147" y="10288"/>
                  </a:lnTo>
                  <a:lnTo>
                    <a:pt x="18455" y="24926"/>
                  </a:lnTo>
                  <a:lnTo>
                    <a:pt x="5296" y="59137"/>
                  </a:lnTo>
                  <a:lnTo>
                    <a:pt x="0" y="88751"/>
                  </a:lnTo>
                  <a:lnTo>
                    <a:pt x="6133" y="142770"/>
                  </a:lnTo>
                  <a:lnTo>
                    <a:pt x="23161" y="197163"/>
                  </a:lnTo>
                  <a:lnTo>
                    <a:pt x="34457" y="214046"/>
                  </a:lnTo>
                  <a:lnTo>
                    <a:pt x="40745" y="217145"/>
                  </a:lnTo>
                  <a:lnTo>
                    <a:pt x="47277" y="216871"/>
                  </a:lnTo>
                  <a:lnTo>
                    <a:pt x="53971" y="214349"/>
                  </a:lnTo>
                  <a:lnTo>
                    <a:pt x="74570" y="194031"/>
                  </a:lnTo>
                  <a:lnTo>
                    <a:pt x="94086" y="154555"/>
                  </a:lnTo>
                  <a:lnTo>
                    <a:pt x="101854" y="129599"/>
                  </a:lnTo>
                  <a:lnTo>
                    <a:pt x="105563" y="125751"/>
                  </a:lnTo>
                  <a:lnTo>
                    <a:pt x="109206" y="127866"/>
                  </a:lnTo>
                  <a:lnTo>
                    <a:pt x="136746" y="175768"/>
                  </a:lnTo>
                  <a:lnTo>
                    <a:pt x="185913" y="216542"/>
                  </a:lnTo>
                  <a:lnTo>
                    <a:pt x="195528" y="221148"/>
                  </a:lnTo>
                  <a:lnTo>
                    <a:pt x="212450" y="223147"/>
                  </a:lnTo>
                  <a:lnTo>
                    <a:pt x="235815" y="219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96532" y="1792994"/>
              <a:ext cx="101880" cy="205643"/>
            </a:xfrm>
            <a:custGeom>
              <a:avLst/>
              <a:gdLst/>
              <a:ahLst/>
              <a:cxnLst/>
              <a:rect l="0" t="0" r="0" b="0"/>
              <a:pathLst>
                <a:path w="101880" h="205643">
                  <a:moveTo>
                    <a:pt x="101879" y="13301"/>
                  </a:moveTo>
                  <a:lnTo>
                    <a:pt x="90701" y="2123"/>
                  </a:lnTo>
                  <a:lnTo>
                    <a:pt x="82728" y="0"/>
                  </a:lnTo>
                  <a:lnTo>
                    <a:pt x="61392" y="760"/>
                  </a:lnTo>
                  <a:lnTo>
                    <a:pt x="28662" y="13355"/>
                  </a:lnTo>
                  <a:lnTo>
                    <a:pt x="13576" y="28533"/>
                  </a:lnTo>
                  <a:lnTo>
                    <a:pt x="4142" y="48147"/>
                  </a:lnTo>
                  <a:lnTo>
                    <a:pt x="0" y="85497"/>
                  </a:lnTo>
                  <a:lnTo>
                    <a:pt x="8489" y="140039"/>
                  </a:lnTo>
                  <a:lnTo>
                    <a:pt x="15919" y="165556"/>
                  </a:lnTo>
                  <a:lnTo>
                    <a:pt x="27019" y="184695"/>
                  </a:lnTo>
                  <a:lnTo>
                    <a:pt x="42872" y="197881"/>
                  </a:lnTo>
                  <a:lnTo>
                    <a:pt x="52013" y="203035"/>
                  </a:lnTo>
                  <a:lnTo>
                    <a:pt x="71527" y="205642"/>
                  </a:lnTo>
                  <a:lnTo>
                    <a:pt x="101879" y="202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5380" y="1813311"/>
              <a:ext cx="92343" cy="182498"/>
            </a:xfrm>
            <a:custGeom>
              <a:avLst/>
              <a:gdLst/>
              <a:ahLst/>
              <a:cxnLst/>
              <a:rect l="0" t="0" r="0" b="0"/>
              <a:pathLst>
                <a:path w="92343" h="182498">
                  <a:moveTo>
                    <a:pt x="18316" y="87740"/>
                  </a:moveTo>
                  <a:lnTo>
                    <a:pt x="62279" y="67497"/>
                  </a:lnTo>
                  <a:lnTo>
                    <a:pt x="86974" y="48337"/>
                  </a:lnTo>
                  <a:lnTo>
                    <a:pt x="90994" y="39245"/>
                  </a:lnTo>
                  <a:lnTo>
                    <a:pt x="92342" y="16664"/>
                  </a:lnTo>
                  <a:lnTo>
                    <a:pt x="87554" y="8770"/>
                  </a:lnTo>
                  <a:lnTo>
                    <a:pt x="79682" y="3508"/>
                  </a:lnTo>
                  <a:lnTo>
                    <a:pt x="69755" y="0"/>
                  </a:lnTo>
                  <a:lnTo>
                    <a:pt x="60798" y="1"/>
                  </a:lnTo>
                  <a:lnTo>
                    <a:pt x="44606" y="6241"/>
                  </a:lnTo>
                  <a:lnTo>
                    <a:pt x="22336" y="28497"/>
                  </a:lnTo>
                  <a:lnTo>
                    <a:pt x="6509" y="57319"/>
                  </a:lnTo>
                  <a:lnTo>
                    <a:pt x="0" y="93674"/>
                  </a:lnTo>
                  <a:lnTo>
                    <a:pt x="4716" y="117284"/>
                  </a:lnTo>
                  <a:lnTo>
                    <a:pt x="26808" y="161037"/>
                  </a:lnTo>
                  <a:lnTo>
                    <a:pt x="35676" y="168190"/>
                  </a:lnTo>
                  <a:lnTo>
                    <a:pt x="67003" y="178258"/>
                  </a:lnTo>
                  <a:lnTo>
                    <a:pt x="92016" y="182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82680" y="1828815"/>
              <a:ext cx="182076" cy="237836"/>
            </a:xfrm>
            <a:custGeom>
              <a:avLst/>
              <a:gdLst/>
              <a:ahLst/>
              <a:cxnLst/>
              <a:rect l="0" t="0" r="0" b="0"/>
              <a:pathLst>
                <a:path w="182076" h="237836">
                  <a:moveTo>
                    <a:pt x="115814" y="9065"/>
                  </a:moveTo>
                  <a:lnTo>
                    <a:pt x="78336" y="732"/>
                  </a:lnTo>
                  <a:lnTo>
                    <a:pt x="66262" y="0"/>
                  </a:lnTo>
                  <a:lnTo>
                    <a:pt x="46608" y="5426"/>
                  </a:lnTo>
                  <a:lnTo>
                    <a:pt x="14926" y="27974"/>
                  </a:lnTo>
                  <a:lnTo>
                    <a:pt x="6634" y="47495"/>
                  </a:lnTo>
                  <a:lnTo>
                    <a:pt x="4423" y="59251"/>
                  </a:lnTo>
                  <a:lnTo>
                    <a:pt x="8205" y="81673"/>
                  </a:lnTo>
                  <a:lnTo>
                    <a:pt x="12489" y="92565"/>
                  </a:lnTo>
                  <a:lnTo>
                    <a:pt x="20025" y="99827"/>
                  </a:lnTo>
                  <a:lnTo>
                    <a:pt x="40876" y="107896"/>
                  </a:lnTo>
                  <a:lnTo>
                    <a:pt x="62621" y="108362"/>
                  </a:lnTo>
                  <a:lnTo>
                    <a:pt x="83984" y="107010"/>
                  </a:lnTo>
                  <a:lnTo>
                    <a:pt x="136839" y="118742"/>
                  </a:lnTo>
                  <a:lnTo>
                    <a:pt x="162858" y="134239"/>
                  </a:lnTo>
                  <a:lnTo>
                    <a:pt x="174937" y="150096"/>
                  </a:lnTo>
                  <a:lnTo>
                    <a:pt x="179796" y="159238"/>
                  </a:lnTo>
                  <a:lnTo>
                    <a:pt x="182075" y="178754"/>
                  </a:lnTo>
                  <a:lnTo>
                    <a:pt x="178019" y="197956"/>
                  </a:lnTo>
                  <a:lnTo>
                    <a:pt x="168417" y="214290"/>
                  </a:lnTo>
                  <a:lnTo>
                    <a:pt x="153231" y="226228"/>
                  </a:lnTo>
                  <a:lnTo>
                    <a:pt x="144269" y="231049"/>
                  </a:lnTo>
                  <a:lnTo>
                    <a:pt x="103708" y="237835"/>
                  </a:lnTo>
                  <a:lnTo>
                    <a:pt x="60234" y="234257"/>
                  </a:lnTo>
                  <a:lnTo>
                    <a:pt x="38079" y="225744"/>
                  </a:lnTo>
                  <a:lnTo>
                    <a:pt x="15573" y="214036"/>
                  </a:lnTo>
                  <a:lnTo>
                    <a:pt x="0" y="209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73712" y="202871"/>
            <a:ext cx="2758620" cy="513067"/>
            <a:chOff x="873712" y="202871"/>
            <a:chExt cx="2758620" cy="513067"/>
          </a:xfrm>
        </p:grpSpPr>
        <p:sp>
          <p:nvSpPr>
            <p:cNvPr id="22" name="Freeform 21"/>
            <p:cNvSpPr/>
            <p:nvPr/>
          </p:nvSpPr>
          <p:spPr>
            <a:xfrm>
              <a:off x="1063378" y="210569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24350" y="27557"/>
                  </a:lnTo>
                  <a:lnTo>
                    <a:pt x="21707" y="86899"/>
                  </a:lnTo>
                  <a:lnTo>
                    <a:pt x="21249" y="140782"/>
                  </a:lnTo>
                  <a:lnTo>
                    <a:pt x="21142" y="181893"/>
                  </a:lnTo>
                  <a:lnTo>
                    <a:pt x="21095" y="227461"/>
                  </a:lnTo>
                  <a:lnTo>
                    <a:pt x="15479" y="276796"/>
                  </a:lnTo>
                  <a:lnTo>
                    <a:pt x="10336" y="335653"/>
                  </a:lnTo>
                  <a:lnTo>
                    <a:pt x="3582" y="389962"/>
                  </a:lnTo>
                  <a:lnTo>
                    <a:pt x="708" y="45142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73712" y="252683"/>
              <a:ext cx="252838" cy="276878"/>
            </a:xfrm>
            <a:custGeom>
              <a:avLst/>
              <a:gdLst/>
              <a:ahLst/>
              <a:cxnLst/>
              <a:rect l="0" t="0" r="0" b="0"/>
              <a:pathLst>
                <a:path w="252838" h="276878">
                  <a:moveTo>
                    <a:pt x="252837" y="189513"/>
                  </a:moveTo>
                  <a:lnTo>
                    <a:pt x="189409" y="207472"/>
                  </a:lnTo>
                  <a:lnTo>
                    <a:pt x="131400" y="230252"/>
                  </a:lnTo>
                  <a:lnTo>
                    <a:pt x="74498" y="260374"/>
                  </a:lnTo>
                  <a:lnTo>
                    <a:pt x="31866" y="276690"/>
                  </a:lnTo>
                  <a:lnTo>
                    <a:pt x="22465" y="276877"/>
                  </a:lnTo>
                  <a:lnTo>
                    <a:pt x="5780" y="270846"/>
                  </a:lnTo>
                  <a:lnTo>
                    <a:pt x="1565" y="264792"/>
                  </a:lnTo>
                  <a:lnTo>
                    <a:pt x="0" y="248707"/>
                  </a:lnTo>
                  <a:lnTo>
                    <a:pt x="14794" y="189164"/>
                  </a:lnTo>
                  <a:lnTo>
                    <a:pt x="36753" y="138925"/>
                  </a:lnTo>
                  <a:lnTo>
                    <a:pt x="64952" y="75588"/>
                  </a:lnTo>
                  <a:lnTo>
                    <a:pt x="92466" y="24426"/>
                  </a:lnTo>
                  <a:lnTo>
                    <a:pt x="1054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42362" y="63170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0038" y="202871"/>
              <a:ext cx="195459" cy="502539"/>
            </a:xfrm>
            <a:custGeom>
              <a:avLst/>
              <a:gdLst/>
              <a:ahLst/>
              <a:cxnLst/>
              <a:rect l="0" t="0" r="0" b="0"/>
              <a:pathLst>
                <a:path w="195459" h="502539">
                  <a:moveTo>
                    <a:pt x="166065" y="165626"/>
                  </a:moveTo>
                  <a:lnTo>
                    <a:pt x="177244" y="154448"/>
                  </a:lnTo>
                  <a:lnTo>
                    <a:pt x="182732" y="136481"/>
                  </a:lnTo>
                  <a:lnTo>
                    <a:pt x="182702" y="96939"/>
                  </a:lnTo>
                  <a:lnTo>
                    <a:pt x="176969" y="68418"/>
                  </a:lnTo>
                  <a:lnTo>
                    <a:pt x="166622" y="47943"/>
                  </a:lnTo>
                  <a:lnTo>
                    <a:pt x="142053" y="23262"/>
                  </a:lnTo>
                  <a:lnTo>
                    <a:pt x="112547" y="6721"/>
                  </a:lnTo>
                  <a:lnTo>
                    <a:pt x="70399" y="0"/>
                  </a:lnTo>
                  <a:lnTo>
                    <a:pt x="47118" y="4667"/>
                  </a:lnTo>
                  <a:lnTo>
                    <a:pt x="37634" y="9187"/>
                  </a:lnTo>
                  <a:lnTo>
                    <a:pt x="23977" y="23568"/>
                  </a:lnTo>
                  <a:lnTo>
                    <a:pt x="5677" y="61396"/>
                  </a:lnTo>
                  <a:lnTo>
                    <a:pt x="0" y="97828"/>
                  </a:lnTo>
                  <a:lnTo>
                    <a:pt x="3907" y="138259"/>
                  </a:lnTo>
                  <a:lnTo>
                    <a:pt x="12496" y="159702"/>
                  </a:lnTo>
                  <a:lnTo>
                    <a:pt x="37075" y="192532"/>
                  </a:lnTo>
                  <a:lnTo>
                    <a:pt x="63115" y="208823"/>
                  </a:lnTo>
                  <a:lnTo>
                    <a:pt x="71695" y="209632"/>
                  </a:lnTo>
                  <a:lnTo>
                    <a:pt x="115091" y="193720"/>
                  </a:lnTo>
                  <a:lnTo>
                    <a:pt x="139913" y="177590"/>
                  </a:lnTo>
                  <a:lnTo>
                    <a:pt x="162086" y="152403"/>
                  </a:lnTo>
                  <a:lnTo>
                    <a:pt x="177884" y="122714"/>
                  </a:lnTo>
                  <a:lnTo>
                    <a:pt x="180964" y="121810"/>
                  </a:lnTo>
                  <a:lnTo>
                    <a:pt x="183017" y="127057"/>
                  </a:lnTo>
                  <a:lnTo>
                    <a:pt x="187751" y="186196"/>
                  </a:lnTo>
                  <a:lnTo>
                    <a:pt x="194198" y="234242"/>
                  </a:lnTo>
                  <a:lnTo>
                    <a:pt x="195458" y="285522"/>
                  </a:lnTo>
                  <a:lnTo>
                    <a:pt x="190112" y="337761"/>
                  </a:lnTo>
                  <a:lnTo>
                    <a:pt x="188008" y="389114"/>
                  </a:lnTo>
                  <a:lnTo>
                    <a:pt x="187297" y="448981"/>
                  </a:lnTo>
                  <a:lnTo>
                    <a:pt x="187122" y="502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86100" y="323364"/>
              <a:ext cx="248157" cy="356590"/>
            </a:xfrm>
            <a:custGeom>
              <a:avLst/>
              <a:gdLst/>
              <a:ahLst/>
              <a:cxnLst/>
              <a:rect l="0" t="0" r="0" b="0"/>
              <a:pathLst>
                <a:path w="248157" h="356590">
                  <a:moveTo>
                    <a:pt x="135330" y="13547"/>
                  </a:moveTo>
                  <a:lnTo>
                    <a:pt x="118562" y="2369"/>
                  </a:lnTo>
                  <a:lnTo>
                    <a:pt x="100971" y="0"/>
                  </a:lnTo>
                  <a:lnTo>
                    <a:pt x="81455" y="4017"/>
                  </a:lnTo>
                  <a:lnTo>
                    <a:pt x="61082" y="13601"/>
                  </a:lnTo>
                  <a:lnTo>
                    <a:pt x="43449" y="31899"/>
                  </a:lnTo>
                  <a:lnTo>
                    <a:pt x="23488" y="68508"/>
                  </a:lnTo>
                  <a:lnTo>
                    <a:pt x="6263" y="122800"/>
                  </a:lnTo>
                  <a:lnTo>
                    <a:pt x="0" y="185820"/>
                  </a:lnTo>
                  <a:lnTo>
                    <a:pt x="1255" y="230188"/>
                  </a:lnTo>
                  <a:lnTo>
                    <a:pt x="21455" y="283981"/>
                  </a:lnTo>
                  <a:lnTo>
                    <a:pt x="47975" y="323160"/>
                  </a:lnTo>
                  <a:lnTo>
                    <a:pt x="74352" y="346140"/>
                  </a:lnTo>
                  <a:lnTo>
                    <a:pt x="97310" y="354389"/>
                  </a:lnTo>
                  <a:lnTo>
                    <a:pt x="109983" y="356589"/>
                  </a:lnTo>
                  <a:lnTo>
                    <a:pt x="136543" y="352794"/>
                  </a:lnTo>
                  <a:lnTo>
                    <a:pt x="161605" y="342138"/>
                  </a:lnTo>
                  <a:lnTo>
                    <a:pt x="188868" y="316408"/>
                  </a:lnTo>
                  <a:lnTo>
                    <a:pt x="226233" y="260317"/>
                  </a:lnTo>
                  <a:lnTo>
                    <a:pt x="245009" y="206095"/>
                  </a:lnTo>
                  <a:lnTo>
                    <a:pt x="248156" y="164315"/>
                  </a:lnTo>
                  <a:lnTo>
                    <a:pt x="239331" y="108276"/>
                  </a:lnTo>
                  <a:lnTo>
                    <a:pt x="226586" y="69301"/>
                  </a:lnTo>
                  <a:lnTo>
                    <a:pt x="201319" y="30280"/>
                  </a:lnTo>
                  <a:lnTo>
                    <a:pt x="175159" y="12916"/>
                  </a:lnTo>
                  <a:lnTo>
                    <a:pt x="155371" y="10537"/>
                  </a:lnTo>
                  <a:lnTo>
                    <a:pt x="134878" y="14549"/>
                  </a:lnTo>
                  <a:lnTo>
                    <a:pt x="93216" y="3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19660" y="278095"/>
              <a:ext cx="289422" cy="423240"/>
            </a:xfrm>
            <a:custGeom>
              <a:avLst/>
              <a:gdLst/>
              <a:ahLst/>
              <a:cxnLst/>
              <a:rect l="0" t="0" r="0" b="0"/>
              <a:pathLst>
                <a:path w="289422" h="423240">
                  <a:moveTo>
                    <a:pt x="75511" y="16702"/>
                  </a:moveTo>
                  <a:lnTo>
                    <a:pt x="44272" y="54180"/>
                  </a:lnTo>
                  <a:lnTo>
                    <a:pt x="16111" y="109679"/>
                  </a:lnTo>
                  <a:lnTo>
                    <a:pt x="3877" y="126655"/>
                  </a:lnTo>
                  <a:lnTo>
                    <a:pt x="849" y="128609"/>
                  </a:lnTo>
                  <a:lnTo>
                    <a:pt x="0" y="126402"/>
                  </a:lnTo>
                  <a:lnTo>
                    <a:pt x="3346" y="113421"/>
                  </a:lnTo>
                  <a:lnTo>
                    <a:pt x="25424" y="59306"/>
                  </a:lnTo>
                  <a:lnTo>
                    <a:pt x="39212" y="41097"/>
                  </a:lnTo>
                  <a:lnTo>
                    <a:pt x="71070" y="10343"/>
                  </a:lnTo>
                  <a:lnTo>
                    <a:pt x="91864" y="2178"/>
                  </a:lnTo>
                  <a:lnTo>
                    <a:pt x="103960" y="0"/>
                  </a:lnTo>
                  <a:lnTo>
                    <a:pt x="126760" y="3820"/>
                  </a:lnTo>
                  <a:lnTo>
                    <a:pt x="137753" y="8114"/>
                  </a:lnTo>
                  <a:lnTo>
                    <a:pt x="153087" y="22244"/>
                  </a:lnTo>
                  <a:lnTo>
                    <a:pt x="158814" y="30925"/>
                  </a:lnTo>
                  <a:lnTo>
                    <a:pt x="166873" y="65500"/>
                  </a:lnTo>
                  <a:lnTo>
                    <a:pt x="162520" y="88693"/>
                  </a:lnTo>
                  <a:lnTo>
                    <a:pt x="146914" y="118362"/>
                  </a:lnTo>
                  <a:lnTo>
                    <a:pt x="132982" y="133244"/>
                  </a:lnTo>
                  <a:lnTo>
                    <a:pt x="115091" y="143758"/>
                  </a:lnTo>
                  <a:lnTo>
                    <a:pt x="111256" y="144690"/>
                  </a:lnTo>
                  <a:lnTo>
                    <a:pt x="111039" y="142972"/>
                  </a:lnTo>
                  <a:lnTo>
                    <a:pt x="113235" y="139486"/>
                  </a:lnTo>
                  <a:lnTo>
                    <a:pt x="128152" y="135614"/>
                  </a:lnTo>
                  <a:lnTo>
                    <a:pt x="149209" y="135063"/>
                  </a:lnTo>
                  <a:lnTo>
                    <a:pt x="180795" y="142499"/>
                  </a:lnTo>
                  <a:lnTo>
                    <a:pt x="201853" y="152941"/>
                  </a:lnTo>
                  <a:lnTo>
                    <a:pt x="227849" y="177562"/>
                  </a:lnTo>
                  <a:lnTo>
                    <a:pt x="264750" y="239111"/>
                  </a:lnTo>
                  <a:lnTo>
                    <a:pt x="287456" y="294212"/>
                  </a:lnTo>
                  <a:lnTo>
                    <a:pt x="289421" y="319024"/>
                  </a:lnTo>
                  <a:lnTo>
                    <a:pt x="285226" y="341751"/>
                  </a:lnTo>
                  <a:lnTo>
                    <a:pt x="275562" y="363549"/>
                  </a:lnTo>
                  <a:lnTo>
                    <a:pt x="251378" y="389963"/>
                  </a:lnTo>
                  <a:lnTo>
                    <a:pt x="221986" y="412608"/>
                  </a:lnTo>
                  <a:lnTo>
                    <a:pt x="198323" y="420778"/>
                  </a:lnTo>
                  <a:lnTo>
                    <a:pt x="171038" y="423239"/>
                  </a:lnTo>
                  <a:lnTo>
                    <a:pt x="139414" y="420434"/>
                  </a:lnTo>
                  <a:lnTo>
                    <a:pt x="94315" y="401099"/>
                  </a:lnTo>
                  <a:lnTo>
                    <a:pt x="40726" y="367507"/>
                  </a:lnTo>
                  <a:lnTo>
                    <a:pt x="22868" y="353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19403" y="398787"/>
              <a:ext cx="302318" cy="247565"/>
            </a:xfrm>
            <a:custGeom>
              <a:avLst/>
              <a:gdLst/>
              <a:ahLst/>
              <a:cxnLst/>
              <a:rect l="0" t="0" r="0" b="0"/>
              <a:pathLst>
                <a:path w="302318" h="247565">
                  <a:moveTo>
                    <a:pt x="197032" y="106580"/>
                  </a:moveTo>
                  <a:lnTo>
                    <a:pt x="177904" y="53875"/>
                  </a:lnTo>
                  <a:lnTo>
                    <a:pt x="159259" y="30393"/>
                  </a:lnTo>
                  <a:lnTo>
                    <a:pt x="130858" y="9787"/>
                  </a:lnTo>
                  <a:lnTo>
                    <a:pt x="106400" y="0"/>
                  </a:lnTo>
                  <a:lnTo>
                    <a:pt x="83052" y="1110"/>
                  </a:lnTo>
                  <a:lnTo>
                    <a:pt x="62146" y="9402"/>
                  </a:lnTo>
                  <a:lnTo>
                    <a:pt x="37223" y="28394"/>
                  </a:lnTo>
                  <a:lnTo>
                    <a:pt x="16190" y="56898"/>
                  </a:lnTo>
                  <a:lnTo>
                    <a:pt x="3199" y="94459"/>
                  </a:lnTo>
                  <a:lnTo>
                    <a:pt x="0" y="135224"/>
                  </a:lnTo>
                  <a:lnTo>
                    <a:pt x="7111" y="175769"/>
                  </a:lnTo>
                  <a:lnTo>
                    <a:pt x="36466" y="232328"/>
                  </a:lnTo>
                  <a:lnTo>
                    <a:pt x="45534" y="239545"/>
                  </a:lnTo>
                  <a:lnTo>
                    <a:pt x="68088" y="247564"/>
                  </a:lnTo>
                  <a:lnTo>
                    <a:pt x="90591" y="244889"/>
                  </a:lnTo>
                  <a:lnTo>
                    <a:pt x="111120" y="235901"/>
                  </a:lnTo>
                  <a:lnTo>
                    <a:pt x="135832" y="216517"/>
                  </a:lnTo>
                  <a:lnTo>
                    <a:pt x="156802" y="189067"/>
                  </a:lnTo>
                  <a:lnTo>
                    <a:pt x="182543" y="127485"/>
                  </a:lnTo>
                  <a:lnTo>
                    <a:pt x="191049" y="96007"/>
                  </a:lnTo>
                  <a:lnTo>
                    <a:pt x="189540" y="71472"/>
                  </a:lnTo>
                  <a:lnTo>
                    <a:pt x="190868" y="72646"/>
                  </a:lnTo>
                  <a:lnTo>
                    <a:pt x="192923" y="76939"/>
                  </a:lnTo>
                  <a:lnTo>
                    <a:pt x="199610" y="135418"/>
                  </a:lnTo>
                  <a:lnTo>
                    <a:pt x="211444" y="168937"/>
                  </a:lnTo>
                  <a:lnTo>
                    <a:pt x="236404" y="206115"/>
                  </a:lnTo>
                  <a:lnTo>
                    <a:pt x="262510" y="228749"/>
                  </a:lnTo>
                  <a:lnTo>
                    <a:pt x="271100" y="232480"/>
                  </a:lnTo>
                  <a:lnTo>
                    <a:pt x="302317" y="2329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12655" y="407789"/>
              <a:ext cx="174809" cy="223921"/>
            </a:xfrm>
            <a:custGeom>
              <a:avLst/>
              <a:gdLst/>
              <a:ahLst/>
              <a:cxnLst/>
              <a:rect l="0" t="0" r="0" b="0"/>
              <a:pathLst>
                <a:path w="174809" h="223921">
                  <a:moveTo>
                    <a:pt x="9065" y="76521"/>
                  </a:moveTo>
                  <a:lnTo>
                    <a:pt x="0" y="135138"/>
                  </a:lnTo>
                  <a:lnTo>
                    <a:pt x="7062" y="194855"/>
                  </a:lnTo>
                  <a:lnTo>
                    <a:pt x="8175" y="212172"/>
                  </a:lnTo>
                  <a:lnTo>
                    <a:pt x="8987" y="161071"/>
                  </a:lnTo>
                  <a:lnTo>
                    <a:pt x="12169" y="107477"/>
                  </a:lnTo>
                  <a:lnTo>
                    <a:pt x="18127" y="51831"/>
                  </a:lnTo>
                  <a:lnTo>
                    <a:pt x="25181" y="30063"/>
                  </a:lnTo>
                  <a:lnTo>
                    <a:pt x="30337" y="20982"/>
                  </a:lnTo>
                  <a:lnTo>
                    <a:pt x="45425" y="7774"/>
                  </a:lnTo>
                  <a:lnTo>
                    <a:pt x="54362" y="2614"/>
                  </a:lnTo>
                  <a:lnTo>
                    <a:pt x="73651" y="0"/>
                  </a:lnTo>
                  <a:lnTo>
                    <a:pt x="93922" y="3907"/>
                  </a:lnTo>
                  <a:lnTo>
                    <a:pt x="114630" y="13443"/>
                  </a:lnTo>
                  <a:lnTo>
                    <a:pt x="132412" y="31719"/>
                  </a:lnTo>
                  <a:lnTo>
                    <a:pt x="157302" y="75990"/>
                  </a:lnTo>
                  <a:lnTo>
                    <a:pt x="172314" y="126936"/>
                  </a:lnTo>
                  <a:lnTo>
                    <a:pt x="174808" y="166978"/>
                  </a:lnTo>
                  <a:lnTo>
                    <a:pt x="166992" y="223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39548" y="214413"/>
              <a:ext cx="192784" cy="470030"/>
            </a:xfrm>
            <a:custGeom>
              <a:avLst/>
              <a:gdLst/>
              <a:ahLst/>
              <a:cxnLst/>
              <a:rect l="0" t="0" r="0" b="0"/>
              <a:pathLst>
                <a:path w="192784" h="470030">
                  <a:moveTo>
                    <a:pt x="98027" y="312011"/>
                  </a:moveTo>
                  <a:lnTo>
                    <a:pt x="103616" y="295244"/>
                  </a:lnTo>
                  <a:lnTo>
                    <a:pt x="102922" y="287965"/>
                  </a:lnTo>
                  <a:lnTo>
                    <a:pt x="95913" y="273638"/>
                  </a:lnTo>
                  <a:lnTo>
                    <a:pt x="88429" y="268882"/>
                  </a:lnTo>
                  <a:lnTo>
                    <a:pt x="67635" y="263597"/>
                  </a:lnTo>
                  <a:lnTo>
                    <a:pt x="57878" y="264527"/>
                  </a:lnTo>
                  <a:lnTo>
                    <a:pt x="40798" y="271800"/>
                  </a:lnTo>
                  <a:lnTo>
                    <a:pt x="18029" y="294638"/>
                  </a:lnTo>
                  <a:lnTo>
                    <a:pt x="2054" y="323631"/>
                  </a:lnTo>
                  <a:lnTo>
                    <a:pt x="0" y="350321"/>
                  </a:lnTo>
                  <a:lnTo>
                    <a:pt x="8214" y="403937"/>
                  </a:lnTo>
                  <a:lnTo>
                    <a:pt x="29506" y="447153"/>
                  </a:lnTo>
                  <a:lnTo>
                    <a:pt x="42617" y="464101"/>
                  </a:lnTo>
                  <a:lnTo>
                    <a:pt x="50558" y="468387"/>
                  </a:lnTo>
                  <a:lnTo>
                    <a:pt x="68741" y="470029"/>
                  </a:lnTo>
                  <a:lnTo>
                    <a:pt x="98708" y="458787"/>
                  </a:lnTo>
                  <a:lnTo>
                    <a:pt x="113148" y="440806"/>
                  </a:lnTo>
                  <a:lnTo>
                    <a:pt x="137538" y="391135"/>
                  </a:lnTo>
                  <a:lnTo>
                    <a:pt x="152368" y="344554"/>
                  </a:lnTo>
                  <a:lnTo>
                    <a:pt x="164171" y="288118"/>
                  </a:lnTo>
                  <a:lnTo>
                    <a:pt x="169488" y="226943"/>
                  </a:lnTo>
                  <a:lnTo>
                    <a:pt x="171063" y="164363"/>
                  </a:lnTo>
                  <a:lnTo>
                    <a:pt x="171530" y="106957"/>
                  </a:lnTo>
                  <a:lnTo>
                    <a:pt x="166079" y="52903"/>
                  </a:lnTo>
                  <a:lnTo>
                    <a:pt x="157055" y="5431"/>
                  </a:lnTo>
                  <a:lnTo>
                    <a:pt x="153757" y="0"/>
                  </a:lnTo>
                  <a:lnTo>
                    <a:pt x="150388" y="1058"/>
                  </a:lnTo>
                  <a:lnTo>
                    <a:pt x="143525" y="14713"/>
                  </a:lnTo>
                  <a:lnTo>
                    <a:pt x="134255" y="49878"/>
                  </a:lnTo>
                  <a:lnTo>
                    <a:pt x="130988" y="96822"/>
                  </a:lnTo>
                  <a:lnTo>
                    <a:pt x="130020" y="148946"/>
                  </a:lnTo>
                  <a:lnTo>
                    <a:pt x="130903" y="205984"/>
                  </a:lnTo>
                  <a:lnTo>
                    <a:pt x="138054" y="254730"/>
                  </a:lnTo>
                  <a:lnTo>
                    <a:pt x="150950" y="316771"/>
                  </a:lnTo>
                  <a:lnTo>
                    <a:pt x="169424" y="374423"/>
                  </a:lnTo>
                  <a:lnTo>
                    <a:pt x="192783" y="417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193244" y="200041"/>
            <a:ext cx="1681658" cy="526426"/>
            <a:chOff x="4193244" y="200041"/>
            <a:chExt cx="1681658" cy="526426"/>
          </a:xfrm>
        </p:grpSpPr>
        <p:sp>
          <p:nvSpPr>
            <p:cNvPr id="32" name="Freeform 31"/>
            <p:cNvSpPr/>
            <p:nvPr/>
          </p:nvSpPr>
          <p:spPr>
            <a:xfrm>
              <a:off x="4443026" y="200041"/>
              <a:ext cx="21057" cy="484312"/>
            </a:xfrm>
            <a:custGeom>
              <a:avLst/>
              <a:gdLst/>
              <a:ahLst/>
              <a:cxnLst/>
              <a:rect l="0" t="0" r="0" b="0"/>
              <a:pathLst>
                <a:path w="21057" h="484312">
                  <a:moveTo>
                    <a:pt x="21056" y="0"/>
                  </a:moveTo>
                  <a:lnTo>
                    <a:pt x="15467" y="58617"/>
                  </a:lnTo>
                  <a:lnTo>
                    <a:pt x="11504" y="120026"/>
                  </a:lnTo>
                  <a:lnTo>
                    <a:pt x="10817" y="166455"/>
                  </a:lnTo>
                  <a:lnTo>
                    <a:pt x="10614" y="223625"/>
                  </a:lnTo>
                  <a:lnTo>
                    <a:pt x="10554" y="285018"/>
                  </a:lnTo>
                  <a:lnTo>
                    <a:pt x="10535" y="346492"/>
                  </a:lnTo>
                  <a:lnTo>
                    <a:pt x="10530" y="401102"/>
                  </a:lnTo>
                  <a:lnTo>
                    <a:pt x="7409" y="45583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93244" y="231626"/>
              <a:ext cx="239254" cy="271483"/>
            </a:xfrm>
            <a:custGeom>
              <a:avLst/>
              <a:gdLst/>
              <a:ahLst/>
              <a:cxnLst/>
              <a:rect l="0" t="0" r="0" b="0"/>
              <a:pathLst>
                <a:path w="239254" h="271483">
                  <a:moveTo>
                    <a:pt x="239253" y="168456"/>
                  </a:moveTo>
                  <a:lnTo>
                    <a:pt x="184208" y="204373"/>
                  </a:lnTo>
                  <a:lnTo>
                    <a:pt x="124740" y="238755"/>
                  </a:lnTo>
                  <a:lnTo>
                    <a:pt x="62635" y="262303"/>
                  </a:lnTo>
                  <a:lnTo>
                    <a:pt x="26265" y="270352"/>
                  </a:lnTo>
                  <a:lnTo>
                    <a:pt x="13033" y="271482"/>
                  </a:lnTo>
                  <a:lnTo>
                    <a:pt x="5381" y="267556"/>
                  </a:lnTo>
                  <a:lnTo>
                    <a:pt x="1450" y="260259"/>
                  </a:lnTo>
                  <a:lnTo>
                    <a:pt x="0" y="250715"/>
                  </a:lnTo>
                  <a:lnTo>
                    <a:pt x="4626" y="230752"/>
                  </a:lnTo>
                  <a:lnTo>
                    <a:pt x="25948" y="177700"/>
                  </a:lnTo>
                  <a:lnTo>
                    <a:pt x="50586" y="125395"/>
                  </a:lnTo>
                  <a:lnTo>
                    <a:pt x="77711" y="64433"/>
                  </a:lnTo>
                  <a:lnTo>
                    <a:pt x="96816" y="24426"/>
                  </a:lnTo>
                  <a:lnTo>
                    <a:pt x="1023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22010" y="5685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72761" y="208297"/>
              <a:ext cx="231024" cy="434268"/>
            </a:xfrm>
            <a:custGeom>
              <a:avLst/>
              <a:gdLst/>
              <a:ahLst/>
              <a:cxnLst/>
              <a:rect l="0" t="0" r="0" b="0"/>
              <a:pathLst>
                <a:path w="231024" h="434268">
                  <a:moveTo>
                    <a:pt x="217746" y="75972"/>
                  </a:moveTo>
                  <a:lnTo>
                    <a:pt x="206568" y="87150"/>
                  </a:lnTo>
                  <a:lnTo>
                    <a:pt x="186537" y="149873"/>
                  </a:lnTo>
                  <a:lnTo>
                    <a:pt x="166608" y="205863"/>
                  </a:lnTo>
                  <a:lnTo>
                    <a:pt x="147377" y="261983"/>
                  </a:lnTo>
                  <a:lnTo>
                    <a:pt x="128501" y="318129"/>
                  </a:lnTo>
                  <a:lnTo>
                    <a:pt x="124078" y="374280"/>
                  </a:lnTo>
                  <a:lnTo>
                    <a:pt x="128902" y="410804"/>
                  </a:lnTo>
                  <a:lnTo>
                    <a:pt x="133950" y="419686"/>
                  </a:lnTo>
                  <a:lnTo>
                    <a:pt x="148918" y="432675"/>
                  </a:lnTo>
                  <a:lnTo>
                    <a:pt x="157823" y="434267"/>
                  </a:lnTo>
                  <a:lnTo>
                    <a:pt x="177076" y="429796"/>
                  </a:lnTo>
                  <a:lnTo>
                    <a:pt x="202057" y="414126"/>
                  </a:lnTo>
                  <a:lnTo>
                    <a:pt x="213893" y="398228"/>
                  </a:lnTo>
                  <a:lnTo>
                    <a:pt x="231023" y="353837"/>
                  </a:lnTo>
                  <a:lnTo>
                    <a:pt x="230909" y="308171"/>
                  </a:lnTo>
                  <a:lnTo>
                    <a:pt x="217877" y="268774"/>
                  </a:lnTo>
                  <a:lnTo>
                    <a:pt x="199198" y="234874"/>
                  </a:lnTo>
                  <a:lnTo>
                    <a:pt x="145186" y="192838"/>
                  </a:lnTo>
                  <a:lnTo>
                    <a:pt x="84319" y="156829"/>
                  </a:lnTo>
                  <a:lnTo>
                    <a:pt x="28687" y="121614"/>
                  </a:lnTo>
                  <a:lnTo>
                    <a:pt x="13617" y="104446"/>
                  </a:lnTo>
                  <a:lnTo>
                    <a:pt x="4190" y="83948"/>
                  </a:lnTo>
                  <a:lnTo>
                    <a:pt x="0" y="59240"/>
                  </a:lnTo>
                  <a:lnTo>
                    <a:pt x="4377" y="35780"/>
                  </a:lnTo>
                  <a:lnTo>
                    <a:pt x="8820" y="24611"/>
                  </a:lnTo>
                  <a:lnTo>
                    <a:pt x="23115" y="9081"/>
                  </a:lnTo>
                  <a:lnTo>
                    <a:pt x="31840" y="3302"/>
                  </a:lnTo>
                  <a:lnTo>
                    <a:pt x="57132" y="0"/>
                  </a:lnTo>
                  <a:lnTo>
                    <a:pt x="115441" y="7413"/>
                  </a:lnTo>
                  <a:lnTo>
                    <a:pt x="152339" y="16794"/>
                  </a:lnTo>
                  <a:lnTo>
                    <a:pt x="171518" y="32903"/>
                  </a:lnTo>
                  <a:lnTo>
                    <a:pt x="207218" y="75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74285" y="294797"/>
              <a:ext cx="16306" cy="400084"/>
            </a:xfrm>
            <a:custGeom>
              <a:avLst/>
              <a:gdLst/>
              <a:ahLst/>
              <a:cxnLst/>
              <a:rect l="0" t="0" r="0" b="0"/>
              <a:pathLst>
                <a:path w="16306" h="400084">
                  <a:moveTo>
                    <a:pt x="16305" y="0"/>
                  </a:moveTo>
                  <a:lnTo>
                    <a:pt x="13186" y="42692"/>
                  </a:lnTo>
                  <a:lnTo>
                    <a:pt x="7240" y="95521"/>
                  </a:lnTo>
                  <a:lnTo>
                    <a:pt x="0" y="148980"/>
                  </a:lnTo>
                  <a:lnTo>
                    <a:pt x="3545" y="202460"/>
                  </a:lnTo>
                  <a:lnTo>
                    <a:pt x="5116" y="255871"/>
                  </a:lnTo>
                  <a:lnTo>
                    <a:pt x="6751" y="306401"/>
                  </a:lnTo>
                  <a:lnTo>
                    <a:pt x="14072" y="359221"/>
                  </a:lnTo>
                  <a:lnTo>
                    <a:pt x="1630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89495" y="284269"/>
              <a:ext cx="232682" cy="217432"/>
            </a:xfrm>
            <a:custGeom>
              <a:avLst/>
              <a:gdLst/>
              <a:ahLst/>
              <a:cxnLst/>
              <a:rect l="0" t="0" r="0" b="0"/>
              <a:pathLst>
                <a:path w="232682" h="217432">
                  <a:moveTo>
                    <a:pt x="232681" y="147399"/>
                  </a:moveTo>
                  <a:lnTo>
                    <a:pt x="179654" y="162053"/>
                  </a:lnTo>
                  <a:lnTo>
                    <a:pt x="119012" y="187399"/>
                  </a:lnTo>
                  <a:lnTo>
                    <a:pt x="56102" y="212848"/>
                  </a:lnTo>
                  <a:lnTo>
                    <a:pt x="28639" y="217431"/>
                  </a:lnTo>
                  <a:lnTo>
                    <a:pt x="18274" y="215144"/>
                  </a:lnTo>
                  <a:lnTo>
                    <a:pt x="10194" y="210110"/>
                  </a:lnTo>
                  <a:lnTo>
                    <a:pt x="3638" y="203244"/>
                  </a:lnTo>
                  <a:lnTo>
                    <a:pt x="437" y="195158"/>
                  </a:lnTo>
                  <a:lnTo>
                    <a:pt x="0" y="176814"/>
                  </a:lnTo>
                  <a:lnTo>
                    <a:pt x="12368" y="122937"/>
                  </a:lnTo>
                  <a:lnTo>
                    <a:pt x="25775" y="63928"/>
                  </a:lnTo>
                  <a:lnTo>
                    <a:pt x="40069" y="10845"/>
                  </a:lnTo>
                  <a:lnTo>
                    <a:pt x="431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22345" y="273740"/>
              <a:ext cx="20972" cy="452727"/>
            </a:xfrm>
            <a:custGeom>
              <a:avLst/>
              <a:gdLst/>
              <a:ahLst/>
              <a:cxnLst/>
              <a:rect l="0" t="0" r="0" b="0"/>
              <a:pathLst>
                <a:path w="20972" h="452727">
                  <a:moveTo>
                    <a:pt x="10442" y="0"/>
                  </a:moveTo>
                  <a:lnTo>
                    <a:pt x="3207" y="27557"/>
                  </a:lnTo>
                  <a:lnTo>
                    <a:pt x="565" y="90018"/>
                  </a:lnTo>
                  <a:lnTo>
                    <a:pt x="107" y="152234"/>
                  </a:lnTo>
                  <a:lnTo>
                    <a:pt x="0" y="197512"/>
                  </a:lnTo>
                  <a:lnTo>
                    <a:pt x="1110" y="258954"/>
                  </a:lnTo>
                  <a:lnTo>
                    <a:pt x="8252" y="322293"/>
                  </a:lnTo>
                  <a:lnTo>
                    <a:pt x="9793" y="374695"/>
                  </a:lnTo>
                  <a:lnTo>
                    <a:pt x="17592" y="436731"/>
                  </a:lnTo>
                  <a:lnTo>
                    <a:pt x="2097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30841" y="284269"/>
              <a:ext cx="244061" cy="277203"/>
            </a:xfrm>
            <a:custGeom>
              <a:avLst/>
              <a:gdLst/>
              <a:ahLst/>
              <a:cxnLst/>
              <a:rect l="0" t="0" r="0" b="0"/>
              <a:pathLst>
                <a:path w="244061" h="277203">
                  <a:moveTo>
                    <a:pt x="244060" y="189513"/>
                  </a:moveTo>
                  <a:lnTo>
                    <a:pt x="185443" y="209756"/>
                  </a:lnTo>
                  <a:lnTo>
                    <a:pt x="128846" y="239391"/>
                  </a:lnTo>
                  <a:lnTo>
                    <a:pt x="75683" y="259339"/>
                  </a:lnTo>
                  <a:lnTo>
                    <a:pt x="22972" y="277202"/>
                  </a:lnTo>
                  <a:lnTo>
                    <a:pt x="14780" y="276049"/>
                  </a:lnTo>
                  <a:lnTo>
                    <a:pt x="8149" y="271770"/>
                  </a:lnTo>
                  <a:lnTo>
                    <a:pt x="2558" y="265408"/>
                  </a:lnTo>
                  <a:lnTo>
                    <a:pt x="0" y="257657"/>
                  </a:lnTo>
                  <a:lnTo>
                    <a:pt x="1991" y="228811"/>
                  </a:lnTo>
                  <a:lnTo>
                    <a:pt x="16417" y="169703"/>
                  </a:lnTo>
                  <a:lnTo>
                    <a:pt x="33552" y="112858"/>
                  </a:lnTo>
                  <a:lnTo>
                    <a:pt x="41951" y="59078"/>
                  </a:lnTo>
                  <a:lnTo>
                    <a:pt x="545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955758" y="1554425"/>
            <a:ext cx="1406593" cy="476398"/>
            <a:chOff x="6955758" y="1554425"/>
            <a:chExt cx="1406593" cy="476398"/>
          </a:xfrm>
        </p:grpSpPr>
        <p:sp>
          <p:nvSpPr>
            <p:cNvPr id="41" name="Freeform 40"/>
            <p:cNvSpPr/>
            <p:nvPr/>
          </p:nvSpPr>
          <p:spPr>
            <a:xfrm>
              <a:off x="7174907" y="1568877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21058" y="0"/>
                  </a:moveTo>
                  <a:lnTo>
                    <a:pt x="9604" y="52051"/>
                  </a:lnTo>
                  <a:lnTo>
                    <a:pt x="2846" y="105110"/>
                  </a:lnTo>
                  <a:lnTo>
                    <a:pt x="844" y="157876"/>
                  </a:lnTo>
                  <a:lnTo>
                    <a:pt x="3369" y="210555"/>
                  </a:lnTo>
                  <a:lnTo>
                    <a:pt x="8408" y="263208"/>
                  </a:lnTo>
                  <a:lnTo>
                    <a:pt x="9900" y="312734"/>
                  </a:lnTo>
                  <a:lnTo>
                    <a:pt x="3210" y="37371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55758" y="1579406"/>
              <a:ext cx="240208" cy="257270"/>
            </a:xfrm>
            <a:custGeom>
              <a:avLst/>
              <a:gdLst/>
              <a:ahLst/>
              <a:cxnLst/>
              <a:rect l="0" t="0" r="0" b="0"/>
              <a:pathLst>
                <a:path w="240208" h="257270">
                  <a:moveTo>
                    <a:pt x="240207" y="157927"/>
                  </a:moveTo>
                  <a:lnTo>
                    <a:pt x="186332" y="192674"/>
                  </a:lnTo>
                  <a:lnTo>
                    <a:pt x="124285" y="224486"/>
                  </a:lnTo>
                  <a:lnTo>
                    <a:pt x="61212" y="248855"/>
                  </a:lnTo>
                  <a:lnTo>
                    <a:pt x="29634" y="257269"/>
                  </a:lnTo>
                  <a:lnTo>
                    <a:pt x="8578" y="255501"/>
                  </a:lnTo>
                  <a:lnTo>
                    <a:pt x="2729" y="251053"/>
                  </a:lnTo>
                  <a:lnTo>
                    <a:pt x="0" y="244577"/>
                  </a:lnTo>
                  <a:lnTo>
                    <a:pt x="87" y="228024"/>
                  </a:lnTo>
                  <a:lnTo>
                    <a:pt x="12794" y="185681"/>
                  </a:lnTo>
                  <a:lnTo>
                    <a:pt x="36995" y="127224"/>
                  </a:lnTo>
                  <a:lnTo>
                    <a:pt x="63159" y="68226"/>
                  </a:lnTo>
                  <a:lnTo>
                    <a:pt x="78953" y="17433"/>
                  </a:lnTo>
                  <a:lnTo>
                    <a:pt x="82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01249" y="19584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43167" y="1554425"/>
              <a:ext cx="171743" cy="435593"/>
            </a:xfrm>
            <a:custGeom>
              <a:avLst/>
              <a:gdLst/>
              <a:ahLst/>
              <a:cxnLst/>
              <a:rect l="0" t="0" r="0" b="0"/>
              <a:pathLst>
                <a:path w="171743" h="435593">
                  <a:moveTo>
                    <a:pt x="163409" y="140794"/>
                  </a:moveTo>
                  <a:lnTo>
                    <a:pt x="171742" y="103316"/>
                  </a:lnTo>
                  <a:lnTo>
                    <a:pt x="170622" y="79684"/>
                  </a:lnTo>
                  <a:lnTo>
                    <a:pt x="156838" y="47818"/>
                  </a:lnTo>
                  <a:lnTo>
                    <a:pt x="144500" y="30841"/>
                  </a:lnTo>
                  <a:lnTo>
                    <a:pt x="118812" y="13719"/>
                  </a:lnTo>
                  <a:lnTo>
                    <a:pt x="88974" y="1237"/>
                  </a:lnTo>
                  <a:lnTo>
                    <a:pt x="68325" y="0"/>
                  </a:lnTo>
                  <a:lnTo>
                    <a:pt x="57906" y="1308"/>
                  </a:lnTo>
                  <a:lnTo>
                    <a:pt x="40089" y="12120"/>
                  </a:lnTo>
                  <a:lnTo>
                    <a:pt x="9588" y="47657"/>
                  </a:lnTo>
                  <a:lnTo>
                    <a:pt x="1457" y="74053"/>
                  </a:lnTo>
                  <a:lnTo>
                    <a:pt x="0" y="118680"/>
                  </a:lnTo>
                  <a:lnTo>
                    <a:pt x="9988" y="170091"/>
                  </a:lnTo>
                  <a:lnTo>
                    <a:pt x="25404" y="203287"/>
                  </a:lnTo>
                  <a:lnTo>
                    <a:pt x="50379" y="229761"/>
                  </a:lnTo>
                  <a:lnTo>
                    <a:pt x="59979" y="234030"/>
                  </a:lnTo>
                  <a:lnTo>
                    <a:pt x="80005" y="235655"/>
                  </a:lnTo>
                  <a:lnTo>
                    <a:pt x="97485" y="229358"/>
                  </a:lnTo>
                  <a:lnTo>
                    <a:pt x="113052" y="217590"/>
                  </a:lnTo>
                  <a:lnTo>
                    <a:pt x="133800" y="191235"/>
                  </a:lnTo>
                  <a:lnTo>
                    <a:pt x="161316" y="146094"/>
                  </a:lnTo>
                  <a:lnTo>
                    <a:pt x="164353" y="144327"/>
                  </a:lnTo>
                  <a:lnTo>
                    <a:pt x="165208" y="146659"/>
                  </a:lnTo>
                  <a:lnTo>
                    <a:pt x="163646" y="200708"/>
                  </a:lnTo>
                  <a:lnTo>
                    <a:pt x="160336" y="253538"/>
                  </a:lnTo>
                  <a:lnTo>
                    <a:pt x="154353" y="309294"/>
                  </a:lnTo>
                  <a:lnTo>
                    <a:pt x="147727" y="359436"/>
                  </a:lnTo>
                  <a:lnTo>
                    <a:pt x="143060" y="422328"/>
                  </a:lnTo>
                  <a:lnTo>
                    <a:pt x="142352" y="435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5146" y="1658044"/>
              <a:ext cx="257742" cy="293562"/>
            </a:xfrm>
            <a:custGeom>
              <a:avLst/>
              <a:gdLst/>
              <a:ahLst/>
              <a:cxnLst/>
              <a:rect l="0" t="0" r="0" b="0"/>
              <a:pathLst>
                <a:path w="257742" h="293562">
                  <a:moveTo>
                    <a:pt x="155171" y="5590"/>
                  </a:moveTo>
                  <a:lnTo>
                    <a:pt x="138403" y="0"/>
                  </a:lnTo>
                  <a:lnTo>
                    <a:pt x="105619" y="2114"/>
                  </a:lnTo>
                  <a:lnTo>
                    <a:pt x="71858" y="15738"/>
                  </a:lnTo>
                  <a:lnTo>
                    <a:pt x="45218" y="34593"/>
                  </a:lnTo>
                  <a:lnTo>
                    <a:pt x="22506" y="60587"/>
                  </a:lnTo>
                  <a:lnTo>
                    <a:pt x="6548" y="96104"/>
                  </a:lnTo>
                  <a:lnTo>
                    <a:pt x="0" y="136264"/>
                  </a:lnTo>
                  <a:lnTo>
                    <a:pt x="6193" y="197821"/>
                  </a:lnTo>
                  <a:lnTo>
                    <a:pt x="21801" y="246202"/>
                  </a:lnTo>
                  <a:lnTo>
                    <a:pt x="27653" y="257245"/>
                  </a:lnTo>
                  <a:lnTo>
                    <a:pt x="46634" y="272634"/>
                  </a:lnTo>
                  <a:lnTo>
                    <a:pt x="91358" y="292046"/>
                  </a:lnTo>
                  <a:lnTo>
                    <a:pt x="115891" y="293561"/>
                  </a:lnTo>
                  <a:lnTo>
                    <a:pt x="164180" y="285001"/>
                  </a:lnTo>
                  <a:lnTo>
                    <a:pt x="191245" y="269832"/>
                  </a:lnTo>
                  <a:lnTo>
                    <a:pt x="235667" y="215326"/>
                  </a:lnTo>
                  <a:lnTo>
                    <a:pt x="251291" y="184327"/>
                  </a:lnTo>
                  <a:lnTo>
                    <a:pt x="257741" y="141737"/>
                  </a:lnTo>
                  <a:lnTo>
                    <a:pt x="254062" y="103251"/>
                  </a:lnTo>
                  <a:lnTo>
                    <a:pt x="239974" y="69621"/>
                  </a:lnTo>
                  <a:lnTo>
                    <a:pt x="200537" y="20319"/>
                  </a:lnTo>
                  <a:lnTo>
                    <a:pt x="174072" y="4365"/>
                  </a:lnTo>
                  <a:lnTo>
                    <a:pt x="157333" y="2316"/>
                  </a:lnTo>
                  <a:lnTo>
                    <a:pt x="134114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89703" y="1610991"/>
              <a:ext cx="272648" cy="419832"/>
            </a:xfrm>
            <a:custGeom>
              <a:avLst/>
              <a:gdLst/>
              <a:ahLst/>
              <a:cxnLst/>
              <a:rect l="0" t="0" r="0" b="0"/>
              <a:pathLst>
                <a:path w="272648" h="419832">
                  <a:moveTo>
                    <a:pt x="95940" y="0"/>
                  </a:moveTo>
                  <a:lnTo>
                    <a:pt x="39545" y="57566"/>
                  </a:lnTo>
                  <a:lnTo>
                    <a:pt x="4661" y="100344"/>
                  </a:lnTo>
                  <a:lnTo>
                    <a:pt x="1162" y="101991"/>
                  </a:lnTo>
                  <a:lnTo>
                    <a:pt x="0" y="99580"/>
                  </a:lnTo>
                  <a:lnTo>
                    <a:pt x="6539" y="70493"/>
                  </a:lnTo>
                  <a:lnTo>
                    <a:pt x="21358" y="46753"/>
                  </a:lnTo>
                  <a:lnTo>
                    <a:pt x="40567" y="24901"/>
                  </a:lnTo>
                  <a:lnTo>
                    <a:pt x="66665" y="9198"/>
                  </a:lnTo>
                  <a:lnTo>
                    <a:pt x="107803" y="2726"/>
                  </a:lnTo>
                  <a:lnTo>
                    <a:pt x="133968" y="10570"/>
                  </a:lnTo>
                  <a:lnTo>
                    <a:pt x="154955" y="25755"/>
                  </a:lnTo>
                  <a:lnTo>
                    <a:pt x="168182" y="44202"/>
                  </a:lnTo>
                  <a:lnTo>
                    <a:pt x="176617" y="79908"/>
                  </a:lnTo>
                  <a:lnTo>
                    <a:pt x="173527" y="114533"/>
                  </a:lnTo>
                  <a:lnTo>
                    <a:pt x="165128" y="133182"/>
                  </a:lnTo>
                  <a:lnTo>
                    <a:pt x="140672" y="164218"/>
                  </a:lnTo>
                  <a:lnTo>
                    <a:pt x="114654" y="180199"/>
                  </a:lnTo>
                  <a:lnTo>
                    <a:pt x="109586" y="179794"/>
                  </a:lnTo>
                  <a:lnTo>
                    <a:pt x="107378" y="176015"/>
                  </a:lnTo>
                  <a:lnTo>
                    <a:pt x="107074" y="169986"/>
                  </a:lnTo>
                  <a:lnTo>
                    <a:pt x="111552" y="165966"/>
                  </a:lnTo>
                  <a:lnTo>
                    <a:pt x="129005" y="161501"/>
                  </a:lnTo>
                  <a:lnTo>
                    <a:pt x="159550" y="164576"/>
                  </a:lnTo>
                  <a:lnTo>
                    <a:pt x="190827" y="178485"/>
                  </a:lnTo>
                  <a:lnTo>
                    <a:pt x="239225" y="217853"/>
                  </a:lnTo>
                  <a:lnTo>
                    <a:pt x="255119" y="244314"/>
                  </a:lnTo>
                  <a:lnTo>
                    <a:pt x="269799" y="287036"/>
                  </a:lnTo>
                  <a:lnTo>
                    <a:pt x="272647" y="316695"/>
                  </a:lnTo>
                  <a:lnTo>
                    <a:pt x="267674" y="343134"/>
                  </a:lnTo>
                  <a:lnTo>
                    <a:pt x="256494" y="365414"/>
                  </a:lnTo>
                  <a:lnTo>
                    <a:pt x="210713" y="406234"/>
                  </a:lnTo>
                  <a:lnTo>
                    <a:pt x="183995" y="414515"/>
                  </a:lnTo>
                  <a:lnTo>
                    <a:pt x="124773" y="419831"/>
                  </a:lnTo>
                  <a:lnTo>
                    <a:pt x="87715" y="415163"/>
                  </a:lnTo>
                  <a:lnTo>
                    <a:pt x="34098" y="394545"/>
                  </a:lnTo>
                  <a:lnTo>
                    <a:pt x="2224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927281" y="2247742"/>
            <a:ext cx="1363648" cy="447685"/>
            <a:chOff x="6927281" y="2247742"/>
            <a:chExt cx="1363648" cy="447685"/>
          </a:xfrm>
        </p:grpSpPr>
        <p:sp>
          <p:nvSpPr>
            <p:cNvPr id="48" name="Freeform 47"/>
            <p:cNvSpPr/>
            <p:nvPr/>
          </p:nvSpPr>
          <p:spPr>
            <a:xfrm>
              <a:off x="7133661" y="2316401"/>
              <a:ext cx="20190" cy="379026"/>
            </a:xfrm>
            <a:custGeom>
              <a:avLst/>
              <a:gdLst/>
              <a:ahLst/>
              <a:cxnLst/>
              <a:rect l="0" t="0" r="0" b="0"/>
              <a:pathLst>
                <a:path w="20190" h="379026">
                  <a:moveTo>
                    <a:pt x="20189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1"/>
                  </a:lnTo>
                  <a:lnTo>
                    <a:pt x="474" y="142746"/>
                  </a:lnTo>
                  <a:lnTo>
                    <a:pt x="7500" y="194833"/>
                  </a:lnTo>
                  <a:lnTo>
                    <a:pt x="9021" y="243731"/>
                  </a:lnTo>
                  <a:lnTo>
                    <a:pt x="9535" y="307067"/>
                  </a:lnTo>
                  <a:lnTo>
                    <a:pt x="9645" y="366314"/>
                  </a:lnTo>
                  <a:lnTo>
                    <a:pt x="9661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27281" y="2347986"/>
              <a:ext cx="216042" cy="232807"/>
            </a:xfrm>
            <a:custGeom>
              <a:avLst/>
              <a:gdLst/>
              <a:ahLst/>
              <a:cxnLst/>
              <a:rect l="0" t="0" r="0" b="0"/>
              <a:pathLst>
                <a:path w="216042" h="232807">
                  <a:moveTo>
                    <a:pt x="216041" y="126342"/>
                  </a:moveTo>
                  <a:lnTo>
                    <a:pt x="157424" y="146585"/>
                  </a:lnTo>
                  <a:lnTo>
                    <a:pt x="99164" y="186240"/>
                  </a:lnTo>
                  <a:lnTo>
                    <a:pt x="36962" y="228138"/>
                  </a:lnTo>
                  <a:lnTo>
                    <a:pt x="15957" y="232806"/>
                  </a:lnTo>
                  <a:lnTo>
                    <a:pt x="5443" y="232413"/>
                  </a:lnTo>
                  <a:lnTo>
                    <a:pt x="773" y="228641"/>
                  </a:lnTo>
                  <a:lnTo>
                    <a:pt x="0" y="222618"/>
                  </a:lnTo>
                  <a:lnTo>
                    <a:pt x="14326" y="177798"/>
                  </a:lnTo>
                  <a:lnTo>
                    <a:pt x="39190" y="120597"/>
                  </a:lnTo>
                  <a:lnTo>
                    <a:pt x="66266" y="57562"/>
                  </a:lnTo>
                  <a:lnTo>
                    <a:pt x="89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22307" y="265331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69106" y="2247742"/>
              <a:ext cx="200642" cy="386553"/>
            </a:xfrm>
            <a:custGeom>
              <a:avLst/>
              <a:gdLst/>
              <a:ahLst/>
              <a:cxnLst/>
              <a:rect l="0" t="0" r="0" b="0"/>
              <a:pathLst>
                <a:path w="200642" h="386553">
                  <a:moveTo>
                    <a:pt x="158527" y="68659"/>
                  </a:moveTo>
                  <a:lnTo>
                    <a:pt x="129847" y="122534"/>
                  </a:lnTo>
                  <a:lnTo>
                    <a:pt x="98721" y="184580"/>
                  </a:lnTo>
                  <a:lnTo>
                    <a:pt x="72387" y="242718"/>
                  </a:lnTo>
                  <a:lnTo>
                    <a:pt x="56572" y="305876"/>
                  </a:lnTo>
                  <a:lnTo>
                    <a:pt x="57348" y="348345"/>
                  </a:lnTo>
                  <a:lnTo>
                    <a:pt x="59489" y="360401"/>
                  </a:lnTo>
                  <a:lnTo>
                    <a:pt x="65595" y="369609"/>
                  </a:lnTo>
                  <a:lnTo>
                    <a:pt x="84859" y="382958"/>
                  </a:lnTo>
                  <a:lnTo>
                    <a:pt x="105899" y="386552"/>
                  </a:lnTo>
                  <a:lnTo>
                    <a:pt x="126948" y="383080"/>
                  </a:lnTo>
                  <a:lnTo>
                    <a:pt x="148001" y="373738"/>
                  </a:lnTo>
                  <a:lnTo>
                    <a:pt x="165937" y="355548"/>
                  </a:lnTo>
                  <a:lnTo>
                    <a:pt x="179368" y="331866"/>
                  </a:lnTo>
                  <a:lnTo>
                    <a:pt x="185337" y="305742"/>
                  </a:lnTo>
                  <a:lnTo>
                    <a:pt x="183109" y="259139"/>
                  </a:lnTo>
                  <a:lnTo>
                    <a:pt x="169450" y="219464"/>
                  </a:lnTo>
                  <a:lnTo>
                    <a:pt x="144996" y="191071"/>
                  </a:lnTo>
                  <a:lnTo>
                    <a:pt x="84563" y="146139"/>
                  </a:lnTo>
                  <a:lnTo>
                    <a:pt x="27223" y="112842"/>
                  </a:lnTo>
                  <a:lnTo>
                    <a:pt x="4718" y="87209"/>
                  </a:lnTo>
                  <a:lnTo>
                    <a:pt x="1006" y="77516"/>
                  </a:lnTo>
                  <a:lnTo>
                    <a:pt x="0" y="57387"/>
                  </a:lnTo>
                  <a:lnTo>
                    <a:pt x="6572" y="39863"/>
                  </a:lnTo>
                  <a:lnTo>
                    <a:pt x="29855" y="9548"/>
                  </a:lnTo>
                  <a:lnTo>
                    <a:pt x="52596" y="1443"/>
                  </a:lnTo>
                  <a:lnTo>
                    <a:pt x="95165" y="0"/>
                  </a:lnTo>
                  <a:lnTo>
                    <a:pt x="122177" y="5388"/>
                  </a:lnTo>
                  <a:lnTo>
                    <a:pt x="155945" y="21576"/>
                  </a:lnTo>
                  <a:lnTo>
                    <a:pt x="200641" y="5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11903" y="228481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15944" y="26386"/>
                  </a:lnTo>
                  <a:lnTo>
                    <a:pt x="5243" y="64620"/>
                  </a:lnTo>
                  <a:lnTo>
                    <a:pt x="1553" y="118193"/>
                  </a:lnTo>
                  <a:lnTo>
                    <a:pt x="460" y="171631"/>
                  </a:lnTo>
                  <a:lnTo>
                    <a:pt x="136" y="223339"/>
                  </a:lnTo>
                  <a:lnTo>
                    <a:pt x="26" y="283326"/>
                  </a:lnTo>
                  <a:lnTo>
                    <a:pt x="7" y="31986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55410" y="2263758"/>
              <a:ext cx="198607" cy="183259"/>
            </a:xfrm>
            <a:custGeom>
              <a:avLst/>
              <a:gdLst/>
              <a:ahLst/>
              <a:cxnLst/>
              <a:rect l="0" t="0" r="0" b="0"/>
              <a:pathLst>
                <a:path w="198607" h="183259">
                  <a:moveTo>
                    <a:pt x="198606" y="147399"/>
                  </a:moveTo>
                  <a:lnTo>
                    <a:pt x="181838" y="141810"/>
                  </a:lnTo>
                  <a:lnTo>
                    <a:pt x="161128" y="145305"/>
                  </a:lnTo>
                  <a:lnTo>
                    <a:pt x="103290" y="164671"/>
                  </a:lnTo>
                  <a:lnTo>
                    <a:pt x="42223" y="182458"/>
                  </a:lnTo>
                  <a:lnTo>
                    <a:pt x="20308" y="183258"/>
                  </a:lnTo>
                  <a:lnTo>
                    <a:pt x="9550" y="181834"/>
                  </a:lnTo>
                  <a:lnTo>
                    <a:pt x="3549" y="175035"/>
                  </a:lnTo>
                  <a:lnTo>
                    <a:pt x="0" y="151883"/>
                  </a:lnTo>
                  <a:lnTo>
                    <a:pt x="18" y="98935"/>
                  </a:lnTo>
                  <a:lnTo>
                    <a:pt x="13256" y="42664"/>
                  </a:lnTo>
                  <a:lnTo>
                    <a:pt x="19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38495" y="2253230"/>
              <a:ext cx="20849" cy="357970"/>
            </a:xfrm>
            <a:custGeom>
              <a:avLst/>
              <a:gdLst/>
              <a:ahLst/>
              <a:cxnLst/>
              <a:rect l="0" t="0" r="0" b="0"/>
              <a:pathLst>
                <a:path w="20849" h="357970">
                  <a:moveTo>
                    <a:pt x="20848" y="0"/>
                  </a:moveTo>
                  <a:lnTo>
                    <a:pt x="13612" y="27556"/>
                  </a:lnTo>
                  <a:lnTo>
                    <a:pt x="7851" y="86898"/>
                  </a:lnTo>
                  <a:lnTo>
                    <a:pt x="2179" y="140781"/>
                  </a:lnTo>
                  <a:lnTo>
                    <a:pt x="499" y="201200"/>
                  </a:lnTo>
                  <a:lnTo>
                    <a:pt x="0" y="257316"/>
                  </a:lnTo>
                  <a:lnTo>
                    <a:pt x="5422" y="318199"/>
                  </a:lnTo>
                  <a:lnTo>
                    <a:pt x="1032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88665" y="2253230"/>
              <a:ext cx="202264" cy="243996"/>
            </a:xfrm>
            <a:custGeom>
              <a:avLst/>
              <a:gdLst/>
              <a:ahLst/>
              <a:cxnLst/>
              <a:rect l="0" t="0" r="0" b="0"/>
              <a:pathLst>
                <a:path w="202264" h="243996">
                  <a:moveTo>
                    <a:pt x="202263" y="126342"/>
                  </a:moveTo>
                  <a:lnTo>
                    <a:pt x="148388" y="156192"/>
                  </a:lnTo>
                  <a:lnTo>
                    <a:pt x="93578" y="201766"/>
                  </a:lnTo>
                  <a:lnTo>
                    <a:pt x="31413" y="239650"/>
                  </a:lnTo>
                  <a:lnTo>
                    <a:pt x="21683" y="243995"/>
                  </a:lnTo>
                  <a:lnTo>
                    <a:pt x="14026" y="243381"/>
                  </a:lnTo>
                  <a:lnTo>
                    <a:pt x="7751" y="239463"/>
                  </a:lnTo>
                  <a:lnTo>
                    <a:pt x="2399" y="233342"/>
                  </a:lnTo>
                  <a:lnTo>
                    <a:pt x="0" y="225751"/>
                  </a:lnTo>
                  <a:lnTo>
                    <a:pt x="454" y="207958"/>
                  </a:lnTo>
                  <a:lnTo>
                    <a:pt x="13442" y="154464"/>
                  </a:lnTo>
                  <a:lnTo>
                    <a:pt x="26925" y="101091"/>
                  </a:lnTo>
                  <a:lnTo>
                    <a:pt x="39683" y="46658"/>
                  </a:lnTo>
                  <a:lnTo>
                    <a:pt x="443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7206797" y="1851463"/>
            <a:ext cx="195142" cy="940430"/>
          </a:xfrm>
          <a:custGeom>
            <a:avLst/>
            <a:gdLst/>
            <a:ahLst/>
            <a:cxnLst/>
            <a:rect l="0" t="0" r="0" b="0"/>
            <a:pathLst>
              <a:path w="195142" h="940430">
                <a:moveTo>
                  <a:pt x="31282" y="201725"/>
                </a:moveTo>
                <a:lnTo>
                  <a:pt x="20103" y="212904"/>
                </a:lnTo>
                <a:lnTo>
                  <a:pt x="14615" y="230870"/>
                </a:lnTo>
                <a:lnTo>
                  <a:pt x="9633" y="292867"/>
                </a:lnTo>
                <a:lnTo>
                  <a:pt x="1235" y="354237"/>
                </a:lnTo>
                <a:lnTo>
                  <a:pt x="0" y="409102"/>
                </a:lnTo>
                <a:lnTo>
                  <a:pt x="2876" y="461881"/>
                </a:lnTo>
                <a:lnTo>
                  <a:pt x="8774" y="512037"/>
                </a:lnTo>
                <a:lnTo>
                  <a:pt x="9938" y="567005"/>
                </a:lnTo>
                <a:lnTo>
                  <a:pt x="10168" y="622923"/>
                </a:lnTo>
                <a:lnTo>
                  <a:pt x="10214" y="679029"/>
                </a:lnTo>
                <a:lnTo>
                  <a:pt x="10222" y="735171"/>
                </a:lnTo>
                <a:lnTo>
                  <a:pt x="13344" y="788202"/>
                </a:lnTo>
                <a:lnTo>
                  <a:pt x="29353" y="843553"/>
                </a:lnTo>
                <a:lnTo>
                  <a:pt x="60757" y="905929"/>
                </a:lnTo>
                <a:lnTo>
                  <a:pt x="77137" y="922586"/>
                </a:lnTo>
                <a:lnTo>
                  <a:pt x="106089" y="939529"/>
                </a:lnTo>
                <a:lnTo>
                  <a:pt x="115079" y="940429"/>
                </a:lnTo>
                <a:lnTo>
                  <a:pt x="131306" y="935190"/>
                </a:lnTo>
                <a:lnTo>
                  <a:pt x="153596" y="919087"/>
                </a:lnTo>
                <a:lnTo>
                  <a:pt x="169428" y="893908"/>
                </a:lnTo>
                <a:lnTo>
                  <a:pt x="184089" y="852789"/>
                </a:lnTo>
                <a:lnTo>
                  <a:pt x="188198" y="800820"/>
                </a:lnTo>
                <a:lnTo>
                  <a:pt x="195141" y="739929"/>
                </a:lnTo>
                <a:lnTo>
                  <a:pt x="184632" y="686201"/>
                </a:lnTo>
                <a:lnTo>
                  <a:pt x="179856" y="635549"/>
                </a:lnTo>
                <a:lnTo>
                  <a:pt x="178913" y="580484"/>
                </a:lnTo>
                <a:lnTo>
                  <a:pt x="178726" y="524546"/>
                </a:lnTo>
                <a:lnTo>
                  <a:pt x="178690" y="468437"/>
                </a:lnTo>
                <a:lnTo>
                  <a:pt x="181802" y="412293"/>
                </a:lnTo>
                <a:lnTo>
                  <a:pt x="187746" y="356143"/>
                </a:lnTo>
                <a:lnTo>
                  <a:pt x="188920" y="299991"/>
                </a:lnTo>
                <a:lnTo>
                  <a:pt x="189152" y="243839"/>
                </a:lnTo>
                <a:lnTo>
                  <a:pt x="189198" y="187687"/>
                </a:lnTo>
                <a:lnTo>
                  <a:pt x="177755" y="125831"/>
                </a:lnTo>
                <a:lnTo>
                  <a:pt x="161011" y="65952"/>
                </a:lnTo>
                <a:lnTo>
                  <a:pt x="149398" y="34764"/>
                </a:lnTo>
                <a:lnTo>
                  <a:pt x="137980" y="17946"/>
                </a:lnTo>
                <a:lnTo>
                  <a:pt x="121986" y="5792"/>
                </a:lnTo>
                <a:lnTo>
                  <a:pt x="112808" y="913"/>
                </a:lnTo>
                <a:lnTo>
                  <a:pt x="104350" y="0"/>
                </a:lnTo>
                <a:lnTo>
                  <a:pt x="88713" y="5225"/>
                </a:lnTo>
                <a:lnTo>
                  <a:pt x="66755" y="21320"/>
                </a:lnTo>
                <a:lnTo>
                  <a:pt x="27988" y="79209"/>
                </a:lnTo>
                <a:lnTo>
                  <a:pt x="18899" y="98141"/>
                </a:lnTo>
                <a:lnTo>
                  <a:pt x="17200" y="118253"/>
                </a:lnTo>
                <a:lnTo>
                  <a:pt x="18004" y="138890"/>
                </a:lnTo>
                <a:lnTo>
                  <a:pt x="14220" y="170239"/>
                </a:lnTo>
                <a:lnTo>
                  <a:pt x="19661" y="228385"/>
                </a:lnTo>
                <a:lnTo>
                  <a:pt x="20753" y="2648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055442" y="2072169"/>
            <a:ext cx="5011895" cy="1031441"/>
            <a:chOff x="1055442" y="2072169"/>
            <a:chExt cx="5011895" cy="1031441"/>
          </a:xfrm>
        </p:grpSpPr>
        <p:sp>
          <p:nvSpPr>
            <p:cNvPr id="58" name="Freeform 57"/>
            <p:cNvSpPr/>
            <p:nvPr/>
          </p:nvSpPr>
          <p:spPr>
            <a:xfrm>
              <a:off x="1055442" y="2158342"/>
              <a:ext cx="186921" cy="526425"/>
            </a:xfrm>
            <a:custGeom>
              <a:avLst/>
              <a:gdLst/>
              <a:ahLst/>
              <a:cxnLst/>
              <a:rect l="0" t="0" r="0" b="0"/>
              <a:pathLst>
                <a:path w="186921" h="526425">
                  <a:moveTo>
                    <a:pt x="186920" y="0"/>
                  </a:moveTo>
                  <a:lnTo>
                    <a:pt x="162874" y="9575"/>
                  </a:lnTo>
                  <a:lnTo>
                    <a:pt x="127327" y="39403"/>
                  </a:lnTo>
                  <a:lnTo>
                    <a:pt x="85151" y="95442"/>
                  </a:lnTo>
                  <a:lnTo>
                    <a:pt x="43031" y="148922"/>
                  </a:lnTo>
                  <a:lnTo>
                    <a:pt x="19389" y="211695"/>
                  </a:lnTo>
                  <a:lnTo>
                    <a:pt x="4609" y="266944"/>
                  </a:lnTo>
                  <a:lnTo>
                    <a:pt x="0" y="322917"/>
                  </a:lnTo>
                  <a:lnTo>
                    <a:pt x="9141" y="379034"/>
                  </a:lnTo>
                  <a:lnTo>
                    <a:pt x="21941" y="418022"/>
                  </a:lnTo>
                  <a:lnTo>
                    <a:pt x="54017" y="473371"/>
                  </a:lnTo>
                  <a:lnTo>
                    <a:pt x="75922" y="502906"/>
                  </a:lnTo>
                  <a:lnTo>
                    <a:pt x="94304" y="515192"/>
                  </a:lnTo>
                  <a:lnTo>
                    <a:pt x="134278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10777" y="2250749"/>
              <a:ext cx="199623" cy="349790"/>
            </a:xfrm>
            <a:custGeom>
              <a:avLst/>
              <a:gdLst/>
              <a:ahLst/>
              <a:cxnLst/>
              <a:rect l="0" t="0" r="0" b="0"/>
              <a:pathLst>
                <a:path w="199623" h="349790">
                  <a:moveTo>
                    <a:pt x="0" y="307676"/>
                  </a:moveTo>
                  <a:lnTo>
                    <a:pt x="8333" y="253531"/>
                  </a:lnTo>
                  <a:lnTo>
                    <a:pt x="15684" y="198584"/>
                  </a:lnTo>
                  <a:lnTo>
                    <a:pt x="28401" y="142670"/>
                  </a:lnTo>
                  <a:lnTo>
                    <a:pt x="39058" y="86565"/>
                  </a:lnTo>
                  <a:lnTo>
                    <a:pt x="40077" y="72531"/>
                  </a:lnTo>
                  <a:lnTo>
                    <a:pt x="41926" y="66685"/>
                  </a:lnTo>
                  <a:lnTo>
                    <a:pt x="44328" y="66296"/>
                  </a:lnTo>
                  <a:lnTo>
                    <a:pt x="47099" y="69547"/>
                  </a:lnTo>
                  <a:lnTo>
                    <a:pt x="55032" y="126217"/>
                  </a:lnTo>
                  <a:lnTo>
                    <a:pt x="61893" y="147479"/>
                  </a:lnTo>
                  <a:lnTo>
                    <a:pt x="72741" y="164727"/>
                  </a:lnTo>
                  <a:lnTo>
                    <a:pt x="80080" y="169093"/>
                  </a:lnTo>
                  <a:lnTo>
                    <a:pt x="97592" y="170824"/>
                  </a:lnTo>
                  <a:lnTo>
                    <a:pt x="106005" y="167308"/>
                  </a:lnTo>
                  <a:lnTo>
                    <a:pt x="121593" y="154043"/>
                  </a:lnTo>
                  <a:lnTo>
                    <a:pt x="155772" y="96558"/>
                  </a:lnTo>
                  <a:lnTo>
                    <a:pt x="181996" y="33886"/>
                  </a:lnTo>
                  <a:lnTo>
                    <a:pt x="192875" y="2335"/>
                  </a:lnTo>
                  <a:lnTo>
                    <a:pt x="195264" y="0"/>
                  </a:lnTo>
                  <a:lnTo>
                    <a:pt x="196856" y="3123"/>
                  </a:lnTo>
                  <a:lnTo>
                    <a:pt x="199622" y="62762"/>
                  </a:lnTo>
                  <a:lnTo>
                    <a:pt x="196839" y="123294"/>
                  </a:lnTo>
                  <a:lnTo>
                    <a:pt x="190960" y="180917"/>
                  </a:lnTo>
                  <a:lnTo>
                    <a:pt x="189942" y="231383"/>
                  </a:lnTo>
                  <a:lnTo>
                    <a:pt x="189597" y="292432"/>
                  </a:lnTo>
                  <a:lnTo>
                    <a:pt x="189513" y="349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76918" y="2421228"/>
              <a:ext cx="176057" cy="148119"/>
            </a:xfrm>
            <a:custGeom>
              <a:avLst/>
              <a:gdLst/>
              <a:ahLst/>
              <a:cxnLst/>
              <a:rect l="0" t="0" r="0" b="0"/>
              <a:pathLst>
                <a:path w="176057" h="148119">
                  <a:moveTo>
                    <a:pt x="91828" y="74025"/>
                  </a:moveTo>
                  <a:lnTo>
                    <a:pt x="97417" y="57258"/>
                  </a:lnTo>
                  <a:lnTo>
                    <a:pt x="97041" y="39667"/>
                  </a:lnTo>
                  <a:lnTo>
                    <a:pt x="91805" y="21320"/>
                  </a:lnTo>
                  <a:lnTo>
                    <a:pt x="81679" y="5368"/>
                  </a:lnTo>
                  <a:lnTo>
                    <a:pt x="73364" y="1347"/>
                  </a:lnTo>
                  <a:lnTo>
                    <a:pt x="51646" y="0"/>
                  </a:lnTo>
                  <a:lnTo>
                    <a:pt x="41643" y="3618"/>
                  </a:lnTo>
                  <a:lnTo>
                    <a:pt x="24290" y="16997"/>
                  </a:lnTo>
                  <a:lnTo>
                    <a:pt x="6956" y="49849"/>
                  </a:lnTo>
                  <a:lnTo>
                    <a:pt x="0" y="89219"/>
                  </a:lnTo>
                  <a:lnTo>
                    <a:pt x="3528" y="124931"/>
                  </a:lnTo>
                  <a:lnTo>
                    <a:pt x="8395" y="133698"/>
                  </a:lnTo>
                  <a:lnTo>
                    <a:pt x="23161" y="146560"/>
                  </a:lnTo>
                  <a:lnTo>
                    <a:pt x="32012" y="148118"/>
                  </a:lnTo>
                  <a:lnTo>
                    <a:pt x="51205" y="143610"/>
                  </a:lnTo>
                  <a:lnTo>
                    <a:pt x="76152" y="127918"/>
                  </a:lnTo>
                  <a:lnTo>
                    <a:pt x="87980" y="112016"/>
                  </a:lnTo>
                  <a:lnTo>
                    <a:pt x="105106" y="73211"/>
                  </a:lnTo>
                  <a:lnTo>
                    <a:pt x="108869" y="71143"/>
                  </a:lnTo>
                  <a:lnTo>
                    <a:pt x="112547" y="74443"/>
                  </a:lnTo>
                  <a:lnTo>
                    <a:pt x="126856" y="107773"/>
                  </a:lnTo>
                  <a:lnTo>
                    <a:pt x="133897" y="114072"/>
                  </a:lnTo>
                  <a:lnTo>
                    <a:pt x="176056" y="126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84559" y="223204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22521" y="58617"/>
                  </a:lnTo>
                  <a:lnTo>
                    <a:pt x="14111" y="113961"/>
                  </a:lnTo>
                  <a:lnTo>
                    <a:pt x="11236" y="176885"/>
                  </a:lnTo>
                  <a:lnTo>
                    <a:pt x="5079" y="234722"/>
                  </a:lnTo>
                  <a:lnTo>
                    <a:pt x="1003" y="29493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03761" y="2305741"/>
              <a:ext cx="138727" cy="242156"/>
            </a:xfrm>
            <a:custGeom>
              <a:avLst/>
              <a:gdLst/>
              <a:ahLst/>
              <a:cxnLst/>
              <a:rect l="0" t="0" r="0" b="0"/>
              <a:pathLst>
                <a:path w="138727" h="242156">
                  <a:moveTo>
                    <a:pt x="96612" y="0"/>
                  </a:moveTo>
                  <a:lnTo>
                    <a:pt x="67303" y="38373"/>
                  </a:lnTo>
                  <a:lnTo>
                    <a:pt x="10948" y="88893"/>
                  </a:lnTo>
                  <a:lnTo>
                    <a:pt x="827" y="107358"/>
                  </a:lnTo>
                  <a:lnTo>
                    <a:pt x="0" y="116026"/>
                  </a:lnTo>
                  <a:lnTo>
                    <a:pt x="5320" y="131895"/>
                  </a:lnTo>
                  <a:lnTo>
                    <a:pt x="21469" y="153983"/>
                  </a:lnTo>
                  <a:lnTo>
                    <a:pt x="76352" y="196493"/>
                  </a:lnTo>
                  <a:lnTo>
                    <a:pt x="13872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35617" y="2323608"/>
              <a:ext cx="133213" cy="224289"/>
            </a:xfrm>
            <a:custGeom>
              <a:avLst/>
              <a:gdLst/>
              <a:ahLst/>
              <a:cxnLst/>
              <a:rect l="0" t="0" r="0" b="0"/>
              <a:pathLst>
                <a:path w="133213" h="224289">
                  <a:moveTo>
                    <a:pt x="6870" y="119003"/>
                  </a:moveTo>
                  <a:lnTo>
                    <a:pt x="50832" y="98760"/>
                  </a:lnTo>
                  <a:lnTo>
                    <a:pt x="75528" y="79600"/>
                  </a:lnTo>
                  <a:lnTo>
                    <a:pt x="92073" y="53516"/>
                  </a:lnTo>
                  <a:lnTo>
                    <a:pt x="94261" y="30626"/>
                  </a:lnTo>
                  <a:lnTo>
                    <a:pt x="93206" y="17971"/>
                  </a:lnTo>
                  <a:lnTo>
                    <a:pt x="87824" y="9534"/>
                  </a:lnTo>
                  <a:lnTo>
                    <a:pt x="79557" y="3910"/>
                  </a:lnTo>
                  <a:lnTo>
                    <a:pt x="69366" y="160"/>
                  </a:lnTo>
                  <a:lnTo>
                    <a:pt x="59062" y="0"/>
                  </a:lnTo>
                  <a:lnTo>
                    <a:pt x="38255" y="6062"/>
                  </a:lnTo>
                  <a:lnTo>
                    <a:pt x="23548" y="19674"/>
                  </a:lnTo>
                  <a:lnTo>
                    <a:pt x="8692" y="50188"/>
                  </a:lnTo>
                  <a:lnTo>
                    <a:pt x="0" y="88865"/>
                  </a:lnTo>
                  <a:lnTo>
                    <a:pt x="545" y="129960"/>
                  </a:lnTo>
                  <a:lnTo>
                    <a:pt x="6398" y="156628"/>
                  </a:lnTo>
                  <a:lnTo>
                    <a:pt x="16799" y="180179"/>
                  </a:lnTo>
                  <a:lnTo>
                    <a:pt x="41397" y="207579"/>
                  </a:lnTo>
                  <a:lnTo>
                    <a:pt x="63939" y="216862"/>
                  </a:lnTo>
                  <a:lnTo>
                    <a:pt x="99818" y="222088"/>
                  </a:lnTo>
                  <a:lnTo>
                    <a:pt x="133212" y="224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28776" y="2266553"/>
              <a:ext cx="167384" cy="257377"/>
            </a:xfrm>
            <a:custGeom>
              <a:avLst/>
              <a:gdLst/>
              <a:ahLst/>
              <a:cxnLst/>
              <a:rect l="0" t="0" r="0" b="0"/>
              <a:pathLst>
                <a:path w="167384" h="257377">
                  <a:moveTo>
                    <a:pt x="108550" y="18130"/>
                  </a:moveTo>
                  <a:lnTo>
                    <a:pt x="97372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18062" y="26639"/>
                  </a:lnTo>
                  <a:lnTo>
                    <a:pt x="2060" y="52237"/>
                  </a:lnTo>
                  <a:lnTo>
                    <a:pt x="0" y="71894"/>
                  </a:lnTo>
                  <a:lnTo>
                    <a:pt x="1088" y="82049"/>
                  </a:lnTo>
                  <a:lnTo>
                    <a:pt x="5323" y="89988"/>
                  </a:lnTo>
                  <a:lnTo>
                    <a:pt x="19388" y="101930"/>
                  </a:lnTo>
                  <a:lnTo>
                    <a:pt x="28051" y="104412"/>
                  </a:lnTo>
                  <a:lnTo>
                    <a:pt x="47037" y="104051"/>
                  </a:lnTo>
                  <a:lnTo>
                    <a:pt x="87820" y="96627"/>
                  </a:lnTo>
                  <a:lnTo>
                    <a:pt x="108696" y="99031"/>
                  </a:lnTo>
                  <a:lnTo>
                    <a:pt x="126552" y="107119"/>
                  </a:lnTo>
                  <a:lnTo>
                    <a:pt x="142287" y="119682"/>
                  </a:lnTo>
                  <a:lnTo>
                    <a:pt x="157079" y="136964"/>
                  </a:lnTo>
                  <a:lnTo>
                    <a:pt x="165214" y="159463"/>
                  </a:lnTo>
                  <a:lnTo>
                    <a:pt x="167383" y="172014"/>
                  </a:lnTo>
                  <a:lnTo>
                    <a:pt x="163554" y="195317"/>
                  </a:lnTo>
                  <a:lnTo>
                    <a:pt x="148244" y="225048"/>
                  </a:lnTo>
                  <a:lnTo>
                    <a:pt x="134381" y="239945"/>
                  </a:lnTo>
                  <a:lnTo>
                    <a:pt x="116521" y="250466"/>
                  </a:lnTo>
                  <a:lnTo>
                    <a:pt x="81146" y="257376"/>
                  </a:lnTo>
                  <a:lnTo>
                    <a:pt x="46618" y="253835"/>
                  </a:lnTo>
                  <a:lnTo>
                    <a:pt x="13794" y="239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59542" y="2316269"/>
              <a:ext cx="138725" cy="189949"/>
            </a:xfrm>
            <a:custGeom>
              <a:avLst/>
              <a:gdLst/>
              <a:ahLst/>
              <a:cxnLst/>
              <a:rect l="0" t="0" r="0" b="0"/>
              <a:pathLst>
                <a:path w="138725" h="189949">
                  <a:moveTo>
                    <a:pt x="14655" y="10529"/>
                  </a:moveTo>
                  <a:lnTo>
                    <a:pt x="0" y="54491"/>
                  </a:lnTo>
                  <a:lnTo>
                    <a:pt x="2774" y="116981"/>
                  </a:lnTo>
                  <a:lnTo>
                    <a:pt x="5865" y="142069"/>
                  </a:lnTo>
                  <a:lnTo>
                    <a:pt x="20759" y="169346"/>
                  </a:lnTo>
                  <a:lnTo>
                    <a:pt x="33355" y="184839"/>
                  </a:lnTo>
                  <a:lnTo>
                    <a:pt x="41160" y="188737"/>
                  </a:lnTo>
                  <a:lnTo>
                    <a:pt x="59190" y="189948"/>
                  </a:lnTo>
                  <a:lnTo>
                    <a:pt x="75782" y="183467"/>
                  </a:lnTo>
                  <a:lnTo>
                    <a:pt x="90955" y="171618"/>
                  </a:lnTo>
                  <a:lnTo>
                    <a:pt x="111482" y="145216"/>
                  </a:lnTo>
                  <a:lnTo>
                    <a:pt x="133326" y="94469"/>
                  </a:lnTo>
                  <a:lnTo>
                    <a:pt x="138724" y="57497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53181" y="2242570"/>
              <a:ext cx="105286" cy="213018"/>
            </a:xfrm>
            <a:custGeom>
              <a:avLst/>
              <a:gdLst/>
              <a:ahLst/>
              <a:cxnLst/>
              <a:rect l="0" t="0" r="0" b="0"/>
              <a:pathLst>
                <a:path w="105286" h="213018">
                  <a:moveTo>
                    <a:pt x="0" y="105284"/>
                  </a:moveTo>
                  <a:lnTo>
                    <a:pt x="17958" y="159159"/>
                  </a:lnTo>
                  <a:lnTo>
                    <a:pt x="35149" y="210732"/>
                  </a:lnTo>
                  <a:lnTo>
                    <a:pt x="37471" y="213017"/>
                  </a:lnTo>
                  <a:lnTo>
                    <a:pt x="39018" y="209862"/>
                  </a:lnTo>
                  <a:lnTo>
                    <a:pt x="39568" y="195047"/>
                  </a:lnTo>
                  <a:lnTo>
                    <a:pt x="32868" y="141152"/>
                  </a:lnTo>
                  <a:lnTo>
                    <a:pt x="34178" y="88366"/>
                  </a:lnTo>
                  <a:lnTo>
                    <a:pt x="48471" y="55038"/>
                  </a:lnTo>
                  <a:lnTo>
                    <a:pt x="60927" y="37719"/>
                  </a:lnTo>
                  <a:lnTo>
                    <a:pt x="77381" y="25343"/>
                  </a:lnTo>
                  <a:lnTo>
                    <a:pt x="92883" y="159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15397" y="2240985"/>
              <a:ext cx="132583" cy="187028"/>
            </a:xfrm>
            <a:custGeom>
              <a:avLst/>
              <a:gdLst/>
              <a:ahLst/>
              <a:cxnLst/>
              <a:rect l="0" t="0" r="0" b="0"/>
              <a:pathLst>
                <a:path w="132583" h="187028">
                  <a:moveTo>
                    <a:pt x="16768" y="106869"/>
                  </a:moveTo>
                  <a:lnTo>
                    <a:pt x="69473" y="87741"/>
                  </a:lnTo>
                  <a:lnTo>
                    <a:pt x="85426" y="76531"/>
                  </a:lnTo>
                  <a:lnTo>
                    <a:pt x="94076" y="57511"/>
                  </a:lnTo>
                  <a:lnTo>
                    <a:pt x="96383" y="45888"/>
                  </a:lnTo>
                  <a:lnTo>
                    <a:pt x="95581" y="35799"/>
                  </a:lnTo>
                  <a:lnTo>
                    <a:pt x="88451" y="18351"/>
                  </a:lnTo>
                  <a:lnTo>
                    <a:pt x="74364" y="5917"/>
                  </a:lnTo>
                  <a:lnTo>
                    <a:pt x="65694" y="963"/>
                  </a:lnTo>
                  <a:lnTo>
                    <a:pt x="56404" y="0"/>
                  </a:lnTo>
                  <a:lnTo>
                    <a:pt x="36724" y="5170"/>
                  </a:lnTo>
                  <a:lnTo>
                    <a:pt x="19398" y="18386"/>
                  </a:lnTo>
                  <a:lnTo>
                    <a:pt x="11503" y="26823"/>
                  </a:lnTo>
                  <a:lnTo>
                    <a:pt x="2730" y="48677"/>
                  </a:lnTo>
                  <a:lnTo>
                    <a:pt x="0" y="72817"/>
                  </a:lnTo>
                  <a:lnTo>
                    <a:pt x="10776" y="127602"/>
                  </a:lnTo>
                  <a:lnTo>
                    <a:pt x="26171" y="153827"/>
                  </a:lnTo>
                  <a:lnTo>
                    <a:pt x="45551" y="176415"/>
                  </a:lnTo>
                  <a:lnTo>
                    <a:pt x="65435" y="184572"/>
                  </a:lnTo>
                  <a:lnTo>
                    <a:pt x="88701" y="187027"/>
                  </a:lnTo>
                  <a:lnTo>
                    <a:pt x="132582" y="18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53739" y="2168870"/>
              <a:ext cx="20624" cy="284270"/>
            </a:xfrm>
            <a:custGeom>
              <a:avLst/>
              <a:gdLst/>
              <a:ahLst/>
              <a:cxnLst/>
              <a:rect l="0" t="0" r="0" b="0"/>
              <a:pathLst>
                <a:path w="20624" h="284270">
                  <a:moveTo>
                    <a:pt x="10095" y="0"/>
                  </a:moveTo>
                  <a:lnTo>
                    <a:pt x="1761" y="62478"/>
                  </a:lnTo>
                  <a:lnTo>
                    <a:pt x="0" y="124775"/>
                  </a:lnTo>
                  <a:lnTo>
                    <a:pt x="6888" y="178935"/>
                  </a:lnTo>
                  <a:lnTo>
                    <a:pt x="12581" y="237293"/>
                  </a:lnTo>
                  <a:lnTo>
                    <a:pt x="2062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48020" y="229521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80" y="8333"/>
                  </a:lnTo>
                  <a:lnTo>
                    <a:pt x="100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48062" y="2116227"/>
              <a:ext cx="294799" cy="308230"/>
            </a:xfrm>
            <a:custGeom>
              <a:avLst/>
              <a:gdLst/>
              <a:ahLst/>
              <a:cxnLst/>
              <a:rect l="0" t="0" r="0" b="0"/>
              <a:pathLst>
                <a:path w="294799" h="308230">
                  <a:moveTo>
                    <a:pt x="0" y="0"/>
                  </a:moveTo>
                  <a:lnTo>
                    <a:pt x="8333" y="57265"/>
                  </a:lnTo>
                  <a:lnTo>
                    <a:pt x="12997" y="106655"/>
                  </a:lnTo>
                  <a:lnTo>
                    <a:pt x="21788" y="155214"/>
                  </a:lnTo>
                  <a:lnTo>
                    <a:pt x="35240" y="213544"/>
                  </a:lnTo>
                  <a:lnTo>
                    <a:pt x="41926" y="268003"/>
                  </a:lnTo>
                  <a:lnTo>
                    <a:pt x="44328" y="267576"/>
                  </a:lnTo>
                  <a:lnTo>
                    <a:pt x="66810" y="209594"/>
                  </a:lnTo>
                  <a:lnTo>
                    <a:pt x="79996" y="195318"/>
                  </a:lnTo>
                  <a:lnTo>
                    <a:pt x="88425" y="189874"/>
                  </a:lnTo>
                  <a:lnTo>
                    <a:pt x="97555" y="188584"/>
                  </a:lnTo>
                  <a:lnTo>
                    <a:pt x="117057" y="193390"/>
                  </a:lnTo>
                  <a:lnTo>
                    <a:pt x="124831" y="200287"/>
                  </a:lnTo>
                  <a:lnTo>
                    <a:pt x="155374" y="252486"/>
                  </a:lnTo>
                  <a:lnTo>
                    <a:pt x="164580" y="289800"/>
                  </a:lnTo>
                  <a:lnTo>
                    <a:pt x="164702" y="294976"/>
                  </a:lnTo>
                  <a:lnTo>
                    <a:pt x="163613" y="294917"/>
                  </a:lnTo>
                  <a:lnTo>
                    <a:pt x="161718" y="291368"/>
                  </a:lnTo>
                  <a:lnTo>
                    <a:pt x="163964" y="286662"/>
                  </a:lnTo>
                  <a:lnTo>
                    <a:pt x="224628" y="227998"/>
                  </a:lnTo>
                  <a:lnTo>
                    <a:pt x="259706" y="193007"/>
                  </a:lnTo>
                  <a:lnTo>
                    <a:pt x="262044" y="185993"/>
                  </a:lnTo>
                  <a:lnTo>
                    <a:pt x="261264" y="178978"/>
                  </a:lnTo>
                  <a:lnTo>
                    <a:pt x="258404" y="171961"/>
                  </a:lnTo>
                  <a:lnTo>
                    <a:pt x="251818" y="168453"/>
                  </a:lnTo>
                  <a:lnTo>
                    <a:pt x="232022" y="167675"/>
                  </a:lnTo>
                  <a:lnTo>
                    <a:pt x="222532" y="172615"/>
                  </a:lnTo>
                  <a:lnTo>
                    <a:pt x="205747" y="190582"/>
                  </a:lnTo>
                  <a:lnTo>
                    <a:pt x="188734" y="221415"/>
                  </a:lnTo>
                  <a:lnTo>
                    <a:pt x="186437" y="245416"/>
                  </a:lnTo>
                  <a:lnTo>
                    <a:pt x="190485" y="269341"/>
                  </a:lnTo>
                  <a:lnTo>
                    <a:pt x="200084" y="287774"/>
                  </a:lnTo>
                  <a:lnTo>
                    <a:pt x="215268" y="300645"/>
                  </a:lnTo>
                  <a:lnTo>
                    <a:pt x="224230" y="305715"/>
                  </a:lnTo>
                  <a:lnTo>
                    <a:pt x="246667" y="308229"/>
                  </a:lnTo>
                  <a:lnTo>
                    <a:pt x="29479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56192" y="2072169"/>
              <a:ext cx="155166" cy="391881"/>
            </a:xfrm>
            <a:custGeom>
              <a:avLst/>
              <a:gdLst/>
              <a:ahLst/>
              <a:cxnLst/>
              <a:rect l="0" t="0" r="0" b="0"/>
              <a:pathLst>
                <a:path w="155166" h="391881">
                  <a:moveTo>
                    <a:pt x="113051" y="286214"/>
                  </a:moveTo>
                  <a:lnTo>
                    <a:pt x="113051" y="263857"/>
                  </a:lnTo>
                  <a:lnTo>
                    <a:pt x="106812" y="246642"/>
                  </a:lnTo>
                  <a:lnTo>
                    <a:pt x="101873" y="238775"/>
                  </a:lnTo>
                  <a:lnTo>
                    <a:pt x="93900" y="233531"/>
                  </a:lnTo>
                  <a:lnTo>
                    <a:pt x="72564" y="227704"/>
                  </a:lnTo>
                  <a:lnTo>
                    <a:pt x="62663" y="228490"/>
                  </a:lnTo>
                  <a:lnTo>
                    <a:pt x="45423" y="235603"/>
                  </a:lnTo>
                  <a:lnTo>
                    <a:pt x="22563" y="258350"/>
                  </a:lnTo>
                  <a:lnTo>
                    <a:pt x="6561" y="292906"/>
                  </a:lnTo>
                  <a:lnTo>
                    <a:pt x="0" y="332780"/>
                  </a:lnTo>
                  <a:lnTo>
                    <a:pt x="4705" y="357213"/>
                  </a:lnTo>
                  <a:lnTo>
                    <a:pt x="9235" y="368642"/>
                  </a:lnTo>
                  <a:lnTo>
                    <a:pt x="23626" y="384460"/>
                  </a:lnTo>
                  <a:lnTo>
                    <a:pt x="32378" y="390316"/>
                  </a:lnTo>
                  <a:lnTo>
                    <a:pt x="40551" y="391880"/>
                  </a:lnTo>
                  <a:lnTo>
                    <a:pt x="48340" y="390583"/>
                  </a:lnTo>
                  <a:lnTo>
                    <a:pt x="55873" y="387379"/>
                  </a:lnTo>
                  <a:lnTo>
                    <a:pt x="70481" y="371340"/>
                  </a:lnTo>
                  <a:lnTo>
                    <a:pt x="104802" y="309512"/>
                  </a:lnTo>
                  <a:lnTo>
                    <a:pt x="122643" y="251258"/>
                  </a:lnTo>
                  <a:lnTo>
                    <a:pt x="137433" y="189362"/>
                  </a:lnTo>
                  <a:lnTo>
                    <a:pt x="142502" y="135075"/>
                  </a:lnTo>
                  <a:lnTo>
                    <a:pt x="144004" y="85714"/>
                  </a:lnTo>
                  <a:lnTo>
                    <a:pt x="143342" y="28283"/>
                  </a:lnTo>
                  <a:lnTo>
                    <a:pt x="138992" y="4292"/>
                  </a:lnTo>
                  <a:lnTo>
                    <a:pt x="136194" y="0"/>
                  </a:lnTo>
                  <a:lnTo>
                    <a:pt x="133159" y="648"/>
                  </a:lnTo>
                  <a:lnTo>
                    <a:pt x="129966" y="4590"/>
                  </a:lnTo>
                  <a:lnTo>
                    <a:pt x="125472" y="32494"/>
                  </a:lnTo>
                  <a:lnTo>
                    <a:pt x="123953" y="85015"/>
                  </a:lnTo>
                  <a:lnTo>
                    <a:pt x="123691" y="133533"/>
                  </a:lnTo>
                  <a:lnTo>
                    <a:pt x="123613" y="184953"/>
                  </a:lnTo>
                  <a:lnTo>
                    <a:pt x="124759" y="234894"/>
                  </a:lnTo>
                  <a:lnTo>
                    <a:pt x="131914" y="290635"/>
                  </a:lnTo>
                  <a:lnTo>
                    <a:pt x="139264" y="346099"/>
                  </a:lnTo>
                  <a:lnTo>
                    <a:pt x="155165" y="391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64000" y="2249518"/>
              <a:ext cx="104072" cy="206394"/>
            </a:xfrm>
            <a:custGeom>
              <a:avLst/>
              <a:gdLst/>
              <a:ahLst/>
              <a:cxnLst/>
              <a:rect l="0" t="0" r="0" b="0"/>
              <a:pathLst>
                <a:path w="104072" h="206394">
                  <a:moveTo>
                    <a:pt x="0" y="108865"/>
                  </a:moveTo>
                  <a:lnTo>
                    <a:pt x="34897" y="79557"/>
                  </a:lnTo>
                  <a:lnTo>
                    <a:pt x="95047" y="47632"/>
                  </a:lnTo>
                  <a:lnTo>
                    <a:pt x="100799" y="38797"/>
                  </a:lnTo>
                  <a:lnTo>
                    <a:pt x="104071" y="16502"/>
                  </a:lnTo>
                  <a:lnTo>
                    <a:pt x="99796" y="8686"/>
                  </a:lnTo>
                  <a:lnTo>
                    <a:pt x="92267" y="3474"/>
                  </a:lnTo>
                  <a:lnTo>
                    <a:pt x="82568" y="0"/>
                  </a:lnTo>
                  <a:lnTo>
                    <a:pt x="72593" y="23"/>
                  </a:lnTo>
                  <a:lnTo>
                    <a:pt x="52151" y="6289"/>
                  </a:lnTo>
                  <a:lnTo>
                    <a:pt x="37606" y="19992"/>
                  </a:lnTo>
                  <a:lnTo>
                    <a:pt x="22840" y="50557"/>
                  </a:lnTo>
                  <a:lnTo>
                    <a:pt x="14177" y="92368"/>
                  </a:lnTo>
                  <a:lnTo>
                    <a:pt x="14489" y="123760"/>
                  </a:lnTo>
                  <a:lnTo>
                    <a:pt x="27820" y="165401"/>
                  </a:lnTo>
                  <a:lnTo>
                    <a:pt x="40050" y="185075"/>
                  </a:lnTo>
                  <a:lnTo>
                    <a:pt x="56404" y="198498"/>
                  </a:lnTo>
                  <a:lnTo>
                    <a:pt x="73031" y="206024"/>
                  </a:lnTo>
                  <a:lnTo>
                    <a:pt x="79103" y="206393"/>
                  </a:lnTo>
                  <a:lnTo>
                    <a:pt x="94756" y="203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24848" y="2256025"/>
              <a:ext cx="91837" cy="176058"/>
            </a:xfrm>
            <a:custGeom>
              <a:avLst/>
              <a:gdLst/>
              <a:ahLst/>
              <a:cxnLst/>
              <a:rect l="0" t="0" r="0" b="0"/>
              <a:pathLst>
                <a:path w="91837" h="176058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9" y="0"/>
                  </a:lnTo>
                  <a:lnTo>
                    <a:pt x="41448" y="2534"/>
                  </a:lnTo>
                  <a:lnTo>
                    <a:pt x="24207" y="14708"/>
                  </a:lnTo>
                  <a:lnTo>
                    <a:pt x="6937" y="41293"/>
                  </a:lnTo>
                  <a:lnTo>
                    <a:pt x="0" y="82575"/>
                  </a:lnTo>
                  <a:lnTo>
                    <a:pt x="4616" y="105654"/>
                  </a:lnTo>
                  <a:lnTo>
                    <a:pt x="27101" y="154265"/>
                  </a:lnTo>
                  <a:lnTo>
                    <a:pt x="43178" y="170661"/>
                  </a:lnTo>
                  <a:lnTo>
                    <a:pt x="51208" y="174800"/>
                  </a:lnTo>
                  <a:lnTo>
                    <a:pt x="81307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90383" y="2326798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9065" y="58616"/>
                  </a:lnTo>
                  <a:lnTo>
                    <a:pt x="18669" y="108974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00911" y="2200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5140" y="2318986"/>
              <a:ext cx="231628" cy="123626"/>
            </a:xfrm>
            <a:custGeom>
              <a:avLst/>
              <a:gdLst/>
              <a:ahLst/>
              <a:cxnLst/>
              <a:rect l="0" t="0" r="0" b="0"/>
              <a:pathLst>
                <a:path w="231628" h="123626">
                  <a:moveTo>
                    <a:pt x="0" y="49925"/>
                  </a:moveTo>
                  <a:lnTo>
                    <a:pt x="14654" y="102953"/>
                  </a:lnTo>
                  <a:lnTo>
                    <a:pt x="16788" y="105165"/>
                  </a:lnTo>
                  <a:lnTo>
                    <a:pt x="18211" y="101960"/>
                  </a:lnTo>
                  <a:lnTo>
                    <a:pt x="23926" y="40614"/>
                  </a:lnTo>
                  <a:lnTo>
                    <a:pt x="30521" y="20051"/>
                  </a:lnTo>
                  <a:lnTo>
                    <a:pt x="41251" y="3113"/>
                  </a:lnTo>
                  <a:lnTo>
                    <a:pt x="48557" y="0"/>
                  </a:lnTo>
                  <a:lnTo>
                    <a:pt x="56938" y="264"/>
                  </a:lnTo>
                  <a:lnTo>
                    <a:pt x="74439" y="6797"/>
                  </a:lnTo>
                  <a:lnTo>
                    <a:pt x="90016" y="17499"/>
                  </a:lnTo>
                  <a:lnTo>
                    <a:pt x="101618" y="33174"/>
                  </a:lnTo>
                  <a:lnTo>
                    <a:pt x="106350" y="42267"/>
                  </a:lnTo>
                  <a:lnTo>
                    <a:pt x="110674" y="44820"/>
                  </a:lnTo>
                  <a:lnTo>
                    <a:pt x="114727" y="43012"/>
                  </a:lnTo>
                  <a:lnTo>
                    <a:pt x="135226" y="14895"/>
                  </a:lnTo>
                  <a:lnTo>
                    <a:pt x="142793" y="10194"/>
                  </a:lnTo>
                  <a:lnTo>
                    <a:pt x="160560" y="8090"/>
                  </a:lnTo>
                  <a:lnTo>
                    <a:pt x="177035" y="14175"/>
                  </a:lnTo>
                  <a:lnTo>
                    <a:pt x="184703" y="19073"/>
                  </a:lnTo>
                  <a:lnTo>
                    <a:pt x="196344" y="33873"/>
                  </a:lnTo>
                  <a:lnTo>
                    <a:pt x="223167" y="82170"/>
                  </a:lnTo>
                  <a:lnTo>
                    <a:pt x="231627" y="123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72163" y="2325804"/>
              <a:ext cx="144646" cy="127336"/>
            </a:xfrm>
            <a:custGeom>
              <a:avLst/>
              <a:gdLst/>
              <a:ahLst/>
              <a:cxnLst/>
              <a:rect l="0" t="0" r="0" b="0"/>
              <a:pathLst>
                <a:path w="144646" h="127336">
                  <a:moveTo>
                    <a:pt x="70946" y="43107"/>
                  </a:moveTo>
                  <a:lnTo>
                    <a:pt x="65356" y="20751"/>
                  </a:lnTo>
                  <a:lnTo>
                    <a:pt x="60200" y="12995"/>
                  </a:lnTo>
                  <a:lnTo>
                    <a:pt x="45113" y="1258"/>
                  </a:lnTo>
                  <a:lnTo>
                    <a:pt x="37346" y="0"/>
                  </a:lnTo>
                  <a:lnTo>
                    <a:pt x="29829" y="1501"/>
                  </a:lnTo>
                  <a:lnTo>
                    <a:pt x="22477" y="4841"/>
                  </a:lnTo>
                  <a:lnTo>
                    <a:pt x="11189" y="17912"/>
                  </a:lnTo>
                  <a:lnTo>
                    <a:pt x="3443" y="36589"/>
                  </a:lnTo>
                  <a:lnTo>
                    <a:pt x="0" y="60487"/>
                  </a:lnTo>
                  <a:lnTo>
                    <a:pt x="4709" y="83587"/>
                  </a:lnTo>
                  <a:lnTo>
                    <a:pt x="9240" y="94661"/>
                  </a:lnTo>
                  <a:lnTo>
                    <a:pt x="15771" y="100873"/>
                  </a:lnTo>
                  <a:lnTo>
                    <a:pt x="23634" y="103845"/>
                  </a:lnTo>
                  <a:lnTo>
                    <a:pt x="32385" y="104656"/>
                  </a:lnTo>
                  <a:lnTo>
                    <a:pt x="40560" y="100517"/>
                  </a:lnTo>
                  <a:lnTo>
                    <a:pt x="55881" y="83441"/>
                  </a:lnTo>
                  <a:lnTo>
                    <a:pt x="64250" y="60254"/>
                  </a:lnTo>
                  <a:lnTo>
                    <a:pt x="66482" y="47519"/>
                  </a:lnTo>
                  <a:lnTo>
                    <a:pt x="69139" y="42539"/>
                  </a:lnTo>
                  <a:lnTo>
                    <a:pt x="72082" y="42729"/>
                  </a:lnTo>
                  <a:lnTo>
                    <a:pt x="123892" y="105892"/>
                  </a:lnTo>
                  <a:lnTo>
                    <a:pt x="144645" y="127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49369" y="2137285"/>
              <a:ext cx="20083" cy="305327"/>
            </a:xfrm>
            <a:custGeom>
              <a:avLst/>
              <a:gdLst/>
              <a:ahLst/>
              <a:cxnLst/>
              <a:rect l="0" t="0" r="0" b="0"/>
              <a:pathLst>
                <a:path w="20083" h="305327">
                  <a:moveTo>
                    <a:pt x="9553" y="0"/>
                  </a:moveTo>
                  <a:lnTo>
                    <a:pt x="2318" y="28726"/>
                  </a:lnTo>
                  <a:lnTo>
                    <a:pt x="0" y="77921"/>
                  </a:lnTo>
                  <a:lnTo>
                    <a:pt x="2337" y="141300"/>
                  </a:lnTo>
                  <a:lnTo>
                    <a:pt x="8128" y="199486"/>
                  </a:lnTo>
                  <a:lnTo>
                    <a:pt x="16508" y="251664"/>
                  </a:lnTo>
                  <a:lnTo>
                    <a:pt x="2008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11606" y="2300094"/>
              <a:ext cx="121944" cy="308397"/>
            </a:xfrm>
            <a:custGeom>
              <a:avLst/>
              <a:gdLst/>
              <a:ahLst/>
              <a:cxnLst/>
              <a:rect l="0" t="0" r="0" b="0"/>
              <a:pathLst>
                <a:path w="121944" h="308397">
                  <a:moveTo>
                    <a:pt x="0" y="121460"/>
                  </a:moveTo>
                  <a:lnTo>
                    <a:pt x="0" y="170391"/>
                  </a:lnTo>
                  <a:lnTo>
                    <a:pt x="5589" y="229521"/>
                  </a:lnTo>
                  <a:lnTo>
                    <a:pt x="18212" y="292015"/>
                  </a:lnTo>
                  <a:lnTo>
                    <a:pt x="19160" y="305353"/>
                  </a:lnTo>
                  <a:lnTo>
                    <a:pt x="18623" y="308396"/>
                  </a:lnTo>
                  <a:lnTo>
                    <a:pt x="14906" y="296180"/>
                  </a:lnTo>
                  <a:lnTo>
                    <a:pt x="10223" y="247913"/>
                  </a:lnTo>
                  <a:lnTo>
                    <a:pt x="3549" y="200132"/>
                  </a:lnTo>
                  <a:lnTo>
                    <a:pt x="1052" y="148929"/>
                  </a:lnTo>
                  <a:lnTo>
                    <a:pt x="3328" y="85465"/>
                  </a:lnTo>
                  <a:lnTo>
                    <a:pt x="14695" y="38441"/>
                  </a:lnTo>
                  <a:lnTo>
                    <a:pt x="30351" y="11594"/>
                  </a:lnTo>
                  <a:lnTo>
                    <a:pt x="38951" y="6102"/>
                  </a:lnTo>
                  <a:lnTo>
                    <a:pt x="60986" y="0"/>
                  </a:lnTo>
                  <a:lnTo>
                    <a:pt x="71073" y="712"/>
                  </a:lnTo>
                  <a:lnTo>
                    <a:pt x="88520" y="7743"/>
                  </a:lnTo>
                  <a:lnTo>
                    <a:pt x="111496" y="30444"/>
                  </a:lnTo>
                  <a:lnTo>
                    <a:pt x="119744" y="52543"/>
                  </a:lnTo>
                  <a:lnTo>
                    <a:pt x="121943" y="64987"/>
                  </a:lnTo>
                  <a:lnTo>
                    <a:pt x="118148" y="88172"/>
                  </a:lnTo>
                  <a:lnTo>
                    <a:pt x="113860" y="99268"/>
                  </a:lnTo>
                  <a:lnTo>
                    <a:pt x="99738" y="114716"/>
                  </a:lnTo>
                  <a:lnTo>
                    <a:pt x="81763" y="124312"/>
                  </a:lnTo>
                  <a:lnTo>
                    <a:pt x="42114" y="131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82473" y="2305741"/>
              <a:ext cx="99945" cy="168069"/>
            </a:xfrm>
            <a:custGeom>
              <a:avLst/>
              <a:gdLst/>
              <a:ahLst/>
              <a:cxnLst/>
              <a:rect l="0" t="0" r="0" b="0"/>
              <a:pathLst>
                <a:path w="99945" h="168069">
                  <a:moveTo>
                    <a:pt x="60760" y="0"/>
                  </a:moveTo>
                  <a:lnTo>
                    <a:pt x="38403" y="5589"/>
                  </a:lnTo>
                  <a:lnTo>
                    <a:pt x="30648" y="10745"/>
                  </a:lnTo>
                  <a:lnTo>
                    <a:pt x="18911" y="25832"/>
                  </a:lnTo>
                  <a:lnTo>
                    <a:pt x="5727" y="54057"/>
                  </a:lnTo>
                  <a:lnTo>
                    <a:pt x="0" y="90236"/>
                  </a:lnTo>
                  <a:lnTo>
                    <a:pt x="3893" y="130591"/>
                  </a:lnTo>
                  <a:lnTo>
                    <a:pt x="12479" y="152017"/>
                  </a:lnTo>
                  <a:lnTo>
                    <a:pt x="18045" y="161006"/>
                  </a:lnTo>
                  <a:lnTo>
                    <a:pt x="26434" y="165829"/>
                  </a:lnTo>
                  <a:lnTo>
                    <a:pt x="48234" y="168068"/>
                  </a:lnTo>
                  <a:lnTo>
                    <a:pt x="58258" y="164688"/>
                  </a:lnTo>
                  <a:lnTo>
                    <a:pt x="75636" y="151573"/>
                  </a:lnTo>
                  <a:lnTo>
                    <a:pt x="92984" y="118870"/>
                  </a:lnTo>
                  <a:lnTo>
                    <a:pt x="99944" y="79544"/>
                  </a:lnTo>
                  <a:lnTo>
                    <a:pt x="96417" y="38256"/>
                  </a:lnTo>
                  <a:lnTo>
                    <a:pt x="87916" y="19732"/>
                  </a:lnTo>
                  <a:lnTo>
                    <a:pt x="71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69575" y="235838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1453" y="11573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90632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64331" y="2349557"/>
              <a:ext cx="126343" cy="166754"/>
            </a:xfrm>
            <a:custGeom>
              <a:avLst/>
              <a:gdLst/>
              <a:ahLst/>
              <a:cxnLst/>
              <a:rect l="0" t="0" r="0" b="0"/>
              <a:pathLst>
                <a:path w="126343" h="166754">
                  <a:moveTo>
                    <a:pt x="0" y="61469"/>
                  </a:moveTo>
                  <a:lnTo>
                    <a:pt x="14472" y="95090"/>
                  </a:lnTo>
                  <a:lnTo>
                    <a:pt x="19106" y="122773"/>
                  </a:lnTo>
                  <a:lnTo>
                    <a:pt x="20190" y="110162"/>
                  </a:lnTo>
                  <a:lnTo>
                    <a:pt x="12610" y="57829"/>
                  </a:lnTo>
                  <a:lnTo>
                    <a:pt x="13793" y="32945"/>
                  </a:lnTo>
                  <a:lnTo>
                    <a:pt x="22118" y="10187"/>
                  </a:lnTo>
                  <a:lnTo>
                    <a:pt x="29953" y="3884"/>
                  </a:lnTo>
                  <a:lnTo>
                    <a:pt x="51137" y="0"/>
                  </a:lnTo>
                  <a:lnTo>
                    <a:pt x="69911" y="5294"/>
                  </a:lnTo>
                  <a:lnTo>
                    <a:pt x="78193" y="9981"/>
                  </a:lnTo>
                  <a:lnTo>
                    <a:pt x="90515" y="27667"/>
                  </a:lnTo>
                  <a:lnTo>
                    <a:pt x="111746" y="83403"/>
                  </a:lnTo>
                  <a:lnTo>
                    <a:pt x="123112" y="132915"/>
                  </a:lnTo>
                  <a:lnTo>
                    <a:pt x="126342" y="166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822259" y="216887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4842"/>
                  </a:lnTo>
                  <a:lnTo>
                    <a:pt x="25" y="204717"/>
                  </a:lnTo>
                  <a:lnTo>
                    <a:pt x="8" y="25536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69616" y="229521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779" y="5589"/>
                  </a:lnTo>
                  <a:lnTo>
                    <a:pt x="1910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39644" y="2321208"/>
              <a:ext cx="127693" cy="188951"/>
            </a:xfrm>
            <a:custGeom>
              <a:avLst/>
              <a:gdLst/>
              <a:ahLst/>
              <a:cxnLst/>
              <a:rect l="0" t="0" r="0" b="0"/>
              <a:pathLst>
                <a:path w="127693" h="188951">
                  <a:moveTo>
                    <a:pt x="93185" y="5590"/>
                  </a:moveTo>
                  <a:lnTo>
                    <a:pt x="76417" y="0"/>
                  </a:lnTo>
                  <a:lnTo>
                    <a:pt x="43633" y="2114"/>
                  </a:lnTo>
                  <a:lnTo>
                    <a:pt x="20859" y="13403"/>
                  </a:lnTo>
                  <a:lnTo>
                    <a:pt x="9873" y="21327"/>
                  </a:lnTo>
                  <a:lnTo>
                    <a:pt x="3718" y="31289"/>
                  </a:lnTo>
                  <a:lnTo>
                    <a:pt x="0" y="54836"/>
                  </a:lnTo>
                  <a:lnTo>
                    <a:pt x="2985" y="64157"/>
                  </a:lnTo>
                  <a:lnTo>
                    <a:pt x="8485" y="71541"/>
                  </a:lnTo>
                  <a:lnTo>
                    <a:pt x="15661" y="77633"/>
                  </a:lnTo>
                  <a:lnTo>
                    <a:pt x="23955" y="80525"/>
                  </a:lnTo>
                  <a:lnTo>
                    <a:pt x="78306" y="79683"/>
                  </a:lnTo>
                  <a:lnTo>
                    <a:pt x="98660" y="85703"/>
                  </a:lnTo>
                  <a:lnTo>
                    <a:pt x="107363" y="90584"/>
                  </a:lnTo>
                  <a:lnTo>
                    <a:pt x="120153" y="105366"/>
                  </a:lnTo>
                  <a:lnTo>
                    <a:pt x="125202" y="114221"/>
                  </a:lnTo>
                  <a:lnTo>
                    <a:pt x="127692" y="133419"/>
                  </a:lnTo>
                  <a:lnTo>
                    <a:pt x="123729" y="153650"/>
                  </a:lnTo>
                  <a:lnTo>
                    <a:pt x="114169" y="174339"/>
                  </a:lnTo>
                  <a:lnTo>
                    <a:pt x="106004" y="181260"/>
                  </a:lnTo>
                  <a:lnTo>
                    <a:pt x="84454" y="188950"/>
                  </a:lnTo>
                  <a:lnTo>
                    <a:pt x="51603" y="187690"/>
                  </a:lnTo>
                  <a:lnTo>
                    <a:pt x="19485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21471" y="271635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4463" y="33622"/>
                  </a:lnTo>
                  <a:lnTo>
                    <a:pt x="8984" y="85324"/>
                  </a:lnTo>
                  <a:lnTo>
                    <a:pt x="4634" y="140596"/>
                  </a:lnTo>
                  <a:lnTo>
                    <a:pt x="1373" y="188147"/>
                  </a:lnTo>
                  <a:lnTo>
                    <a:pt x="407" y="23928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26756" y="289533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58342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21513" y="2852876"/>
              <a:ext cx="94757" cy="119927"/>
            </a:xfrm>
            <a:custGeom>
              <a:avLst/>
              <a:gdLst/>
              <a:ahLst/>
              <a:cxnLst/>
              <a:rect l="0" t="0" r="0" b="0"/>
              <a:pathLst>
                <a:path w="94757" h="119927">
                  <a:moveTo>
                    <a:pt x="0" y="63517"/>
                  </a:moveTo>
                  <a:lnTo>
                    <a:pt x="3119" y="106209"/>
                  </a:lnTo>
                  <a:lnTo>
                    <a:pt x="6065" y="119926"/>
                  </a:lnTo>
                  <a:lnTo>
                    <a:pt x="3475" y="114325"/>
                  </a:lnTo>
                  <a:lnTo>
                    <a:pt x="1856" y="73727"/>
                  </a:lnTo>
                  <a:lnTo>
                    <a:pt x="9778" y="36647"/>
                  </a:lnTo>
                  <a:lnTo>
                    <a:pt x="20333" y="18040"/>
                  </a:lnTo>
                  <a:lnTo>
                    <a:pt x="35943" y="5091"/>
                  </a:lnTo>
                  <a:lnTo>
                    <a:pt x="45019" y="0"/>
                  </a:lnTo>
                  <a:lnTo>
                    <a:pt x="52239" y="115"/>
                  </a:lnTo>
                  <a:lnTo>
                    <a:pt x="58223" y="3702"/>
                  </a:lnTo>
                  <a:lnTo>
                    <a:pt x="67991" y="17046"/>
                  </a:lnTo>
                  <a:lnTo>
                    <a:pt x="89884" y="73418"/>
                  </a:lnTo>
                  <a:lnTo>
                    <a:pt x="94756" y="1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65631" y="2815069"/>
              <a:ext cx="95847" cy="145365"/>
            </a:xfrm>
            <a:custGeom>
              <a:avLst/>
              <a:gdLst/>
              <a:ahLst/>
              <a:cxnLst/>
              <a:rect l="0" t="0" r="0" b="0"/>
              <a:pathLst>
                <a:path w="95847" h="145365">
                  <a:moveTo>
                    <a:pt x="24338" y="59210"/>
                  </a:moveTo>
                  <a:lnTo>
                    <a:pt x="77043" y="40082"/>
                  </a:lnTo>
                  <a:lnTo>
                    <a:pt x="92996" y="28872"/>
                  </a:lnTo>
                  <a:lnTo>
                    <a:pt x="95846" y="22607"/>
                  </a:lnTo>
                  <a:lnTo>
                    <a:pt x="95406" y="16091"/>
                  </a:lnTo>
                  <a:lnTo>
                    <a:pt x="92774" y="9407"/>
                  </a:lnTo>
                  <a:lnTo>
                    <a:pt x="86339" y="4951"/>
                  </a:lnTo>
                  <a:lnTo>
                    <a:pt x="66712" y="0"/>
                  </a:lnTo>
                  <a:lnTo>
                    <a:pt x="57266" y="1020"/>
                  </a:lnTo>
                  <a:lnTo>
                    <a:pt x="40532" y="8391"/>
                  </a:lnTo>
                  <a:lnTo>
                    <a:pt x="17958" y="31285"/>
                  </a:lnTo>
                  <a:lnTo>
                    <a:pt x="2040" y="60295"/>
                  </a:lnTo>
                  <a:lnTo>
                    <a:pt x="0" y="80749"/>
                  </a:lnTo>
                  <a:lnTo>
                    <a:pt x="8222" y="122477"/>
                  </a:lnTo>
                  <a:lnTo>
                    <a:pt x="13594" y="130634"/>
                  </a:lnTo>
                  <a:lnTo>
                    <a:pt x="28921" y="142817"/>
                  </a:lnTo>
                  <a:lnTo>
                    <a:pt x="36752" y="145364"/>
                  </a:lnTo>
                  <a:lnTo>
                    <a:pt x="66451" y="143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3182" y="2790051"/>
              <a:ext cx="140041" cy="147610"/>
            </a:xfrm>
            <a:custGeom>
              <a:avLst/>
              <a:gdLst/>
              <a:ahLst/>
              <a:cxnLst/>
              <a:rect l="0" t="0" r="0" b="0"/>
              <a:pathLst>
                <a:path w="140041" h="147610">
                  <a:moveTo>
                    <a:pt x="24227" y="0"/>
                  </a:moveTo>
                  <a:lnTo>
                    <a:pt x="13049" y="11179"/>
                  </a:lnTo>
                  <a:lnTo>
                    <a:pt x="10925" y="17981"/>
                  </a:lnTo>
                  <a:lnTo>
                    <a:pt x="10017" y="43153"/>
                  </a:lnTo>
                  <a:lnTo>
                    <a:pt x="0" y="67118"/>
                  </a:lnTo>
                  <a:lnTo>
                    <a:pt x="2880" y="95926"/>
                  </a:lnTo>
                  <a:lnTo>
                    <a:pt x="12313" y="125519"/>
                  </a:lnTo>
                  <a:lnTo>
                    <a:pt x="23221" y="141964"/>
                  </a:lnTo>
                  <a:lnTo>
                    <a:pt x="30575" y="146115"/>
                  </a:lnTo>
                  <a:lnTo>
                    <a:pt x="48105" y="147609"/>
                  </a:lnTo>
                  <a:lnTo>
                    <a:pt x="64475" y="141253"/>
                  </a:lnTo>
                  <a:lnTo>
                    <a:pt x="94048" y="118109"/>
                  </a:lnTo>
                  <a:lnTo>
                    <a:pt x="131636" y="55671"/>
                  </a:lnTo>
                  <a:lnTo>
                    <a:pt x="14004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16393" y="2729815"/>
              <a:ext cx="105700" cy="373795"/>
            </a:xfrm>
            <a:custGeom>
              <a:avLst/>
              <a:gdLst/>
              <a:ahLst/>
              <a:cxnLst/>
              <a:rect l="0" t="0" r="0" b="0"/>
              <a:pathLst>
                <a:path w="105700" h="373795">
                  <a:moveTo>
                    <a:pt x="0" y="186578"/>
                  </a:moveTo>
                  <a:lnTo>
                    <a:pt x="5590" y="245195"/>
                  </a:lnTo>
                  <a:lnTo>
                    <a:pt x="10723" y="299369"/>
                  </a:lnTo>
                  <a:lnTo>
                    <a:pt x="18669" y="355130"/>
                  </a:lnTo>
                  <a:lnTo>
                    <a:pt x="19996" y="373794"/>
                  </a:lnTo>
                  <a:lnTo>
                    <a:pt x="20918" y="330483"/>
                  </a:lnTo>
                  <a:lnTo>
                    <a:pt x="13794" y="274319"/>
                  </a:lnTo>
                  <a:lnTo>
                    <a:pt x="11174" y="218164"/>
                  </a:lnTo>
                  <a:lnTo>
                    <a:pt x="4548" y="155210"/>
                  </a:lnTo>
                  <a:lnTo>
                    <a:pt x="9001" y="101700"/>
                  </a:lnTo>
                  <a:lnTo>
                    <a:pt x="18733" y="39310"/>
                  </a:lnTo>
                  <a:lnTo>
                    <a:pt x="25094" y="13111"/>
                  </a:lnTo>
                  <a:lnTo>
                    <a:pt x="30767" y="5423"/>
                  </a:lnTo>
                  <a:lnTo>
                    <a:pt x="38059" y="1467"/>
                  </a:lnTo>
                  <a:lnTo>
                    <a:pt x="46430" y="0"/>
                  </a:lnTo>
                  <a:lnTo>
                    <a:pt x="65089" y="4609"/>
                  </a:lnTo>
                  <a:lnTo>
                    <a:pt x="74978" y="9113"/>
                  </a:lnTo>
                  <a:lnTo>
                    <a:pt x="92206" y="26597"/>
                  </a:lnTo>
                  <a:lnTo>
                    <a:pt x="100075" y="37810"/>
                  </a:lnTo>
                  <a:lnTo>
                    <a:pt x="105699" y="59628"/>
                  </a:lnTo>
                  <a:lnTo>
                    <a:pt x="99778" y="102230"/>
                  </a:lnTo>
                  <a:lnTo>
                    <a:pt x="85066" y="128311"/>
                  </a:lnTo>
                  <a:lnTo>
                    <a:pt x="69393" y="140405"/>
                  </a:lnTo>
                  <a:lnTo>
                    <a:pt x="31586" y="154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21678" y="2611067"/>
              <a:ext cx="115017" cy="336913"/>
            </a:xfrm>
            <a:custGeom>
              <a:avLst/>
              <a:gdLst/>
              <a:ahLst/>
              <a:cxnLst/>
              <a:rect l="0" t="0" r="0" b="0"/>
              <a:pathLst>
                <a:path w="115017" h="336913">
                  <a:moveTo>
                    <a:pt x="0" y="0"/>
                  </a:moveTo>
                  <a:lnTo>
                    <a:pt x="63334" y="63333"/>
                  </a:lnTo>
                  <a:lnTo>
                    <a:pt x="91279" y="96868"/>
                  </a:lnTo>
                  <a:lnTo>
                    <a:pt x="106725" y="126968"/>
                  </a:lnTo>
                  <a:lnTo>
                    <a:pt x="114019" y="184221"/>
                  </a:lnTo>
                  <a:lnTo>
                    <a:pt x="115016" y="213287"/>
                  </a:lnTo>
                  <a:lnTo>
                    <a:pt x="106101" y="238684"/>
                  </a:lnTo>
                  <a:lnTo>
                    <a:pt x="77533" y="294341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45359" y="3737553"/>
            <a:ext cx="302165" cy="448394"/>
            <a:chOff x="445359" y="3737553"/>
            <a:chExt cx="302165" cy="448394"/>
          </a:xfrm>
        </p:grpSpPr>
        <p:sp>
          <p:nvSpPr>
            <p:cNvPr id="96" name="Freeform 95"/>
            <p:cNvSpPr/>
            <p:nvPr/>
          </p:nvSpPr>
          <p:spPr>
            <a:xfrm>
              <a:off x="445359" y="3737553"/>
              <a:ext cx="207408" cy="448394"/>
            </a:xfrm>
            <a:custGeom>
              <a:avLst/>
              <a:gdLst/>
              <a:ahLst/>
              <a:cxnLst/>
              <a:rect l="0" t="0" r="0" b="0"/>
              <a:pathLst>
                <a:path w="207408" h="448394">
                  <a:moveTo>
                    <a:pt x="91594" y="52706"/>
                  </a:moveTo>
                  <a:lnTo>
                    <a:pt x="64083" y="106580"/>
                  </a:lnTo>
                  <a:lnTo>
                    <a:pt x="56750" y="126953"/>
                  </a:lnTo>
                  <a:lnTo>
                    <a:pt x="53157" y="130280"/>
                  </a:lnTo>
                  <a:lnTo>
                    <a:pt x="49591" y="128988"/>
                  </a:lnTo>
                  <a:lnTo>
                    <a:pt x="46045" y="124618"/>
                  </a:lnTo>
                  <a:lnTo>
                    <a:pt x="44850" y="118194"/>
                  </a:lnTo>
                  <a:lnTo>
                    <a:pt x="54228" y="67092"/>
                  </a:lnTo>
                  <a:lnTo>
                    <a:pt x="75678" y="23052"/>
                  </a:lnTo>
                  <a:lnTo>
                    <a:pt x="88809" y="5991"/>
                  </a:lnTo>
                  <a:lnTo>
                    <a:pt x="96757" y="1676"/>
                  </a:lnTo>
                  <a:lnTo>
                    <a:pt x="114945" y="0"/>
                  </a:lnTo>
                  <a:lnTo>
                    <a:pt x="131608" y="6274"/>
                  </a:lnTo>
                  <a:lnTo>
                    <a:pt x="139327" y="11223"/>
                  </a:lnTo>
                  <a:lnTo>
                    <a:pt x="151023" y="26080"/>
                  </a:lnTo>
                  <a:lnTo>
                    <a:pt x="168064" y="69803"/>
                  </a:lnTo>
                  <a:lnTo>
                    <a:pt x="175459" y="122330"/>
                  </a:lnTo>
                  <a:lnTo>
                    <a:pt x="184685" y="184100"/>
                  </a:lnTo>
                  <a:lnTo>
                    <a:pt x="183682" y="239014"/>
                  </a:lnTo>
                  <a:lnTo>
                    <a:pt x="166499" y="294921"/>
                  </a:lnTo>
                  <a:lnTo>
                    <a:pt x="151494" y="351025"/>
                  </a:lnTo>
                  <a:lnTo>
                    <a:pt x="128859" y="397592"/>
                  </a:lnTo>
                  <a:lnTo>
                    <a:pt x="107575" y="422916"/>
                  </a:lnTo>
                  <a:lnTo>
                    <a:pt x="89338" y="437952"/>
                  </a:lnTo>
                  <a:lnTo>
                    <a:pt x="66415" y="446195"/>
                  </a:lnTo>
                  <a:lnTo>
                    <a:pt x="53751" y="448393"/>
                  </a:lnTo>
                  <a:lnTo>
                    <a:pt x="33441" y="444596"/>
                  </a:lnTo>
                  <a:lnTo>
                    <a:pt x="24749" y="440308"/>
                  </a:lnTo>
                  <a:lnTo>
                    <a:pt x="11972" y="426185"/>
                  </a:lnTo>
                  <a:lnTo>
                    <a:pt x="3564" y="407040"/>
                  </a:lnTo>
                  <a:lnTo>
                    <a:pt x="0" y="371123"/>
                  </a:lnTo>
                  <a:lnTo>
                    <a:pt x="3312" y="348642"/>
                  </a:lnTo>
                  <a:lnTo>
                    <a:pt x="11803" y="330073"/>
                  </a:lnTo>
                  <a:lnTo>
                    <a:pt x="17343" y="321845"/>
                  </a:lnTo>
                  <a:lnTo>
                    <a:pt x="32857" y="309584"/>
                  </a:lnTo>
                  <a:lnTo>
                    <a:pt x="41908" y="304676"/>
                  </a:lnTo>
                  <a:lnTo>
                    <a:pt x="51451" y="303744"/>
                  </a:lnTo>
                  <a:lnTo>
                    <a:pt x="71413" y="308948"/>
                  </a:lnTo>
                  <a:lnTo>
                    <a:pt x="88864" y="322179"/>
                  </a:lnTo>
                  <a:lnTo>
                    <a:pt x="147639" y="382432"/>
                  </a:lnTo>
                  <a:lnTo>
                    <a:pt x="188681" y="422358"/>
                  </a:lnTo>
                  <a:lnTo>
                    <a:pt x="207407" y="431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7523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042754" y="3632331"/>
            <a:ext cx="2442179" cy="547483"/>
            <a:chOff x="1042754" y="3632331"/>
            <a:chExt cx="2442179" cy="547483"/>
          </a:xfrm>
        </p:grpSpPr>
        <p:sp>
          <p:nvSpPr>
            <p:cNvPr id="99" name="Freeform 98"/>
            <p:cNvSpPr/>
            <p:nvPr/>
          </p:nvSpPr>
          <p:spPr>
            <a:xfrm>
              <a:off x="1042754" y="3716559"/>
              <a:ext cx="189081" cy="374614"/>
            </a:xfrm>
            <a:custGeom>
              <a:avLst/>
              <a:gdLst/>
              <a:ahLst/>
              <a:cxnLst/>
              <a:rect l="0" t="0" r="0" b="0"/>
              <a:pathLst>
                <a:path w="189081" h="37461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7"/>
                  </a:lnTo>
                  <a:lnTo>
                    <a:pt x="9462" y="208878"/>
                  </a:lnTo>
                  <a:lnTo>
                    <a:pt x="9970" y="271977"/>
                  </a:lnTo>
                  <a:lnTo>
                    <a:pt x="8901" y="331191"/>
                  </a:lnTo>
                  <a:lnTo>
                    <a:pt x="4495" y="355426"/>
                  </a:lnTo>
                  <a:lnTo>
                    <a:pt x="7532" y="363293"/>
                  </a:lnTo>
                  <a:lnTo>
                    <a:pt x="14235" y="368537"/>
                  </a:lnTo>
                  <a:lnTo>
                    <a:pt x="23384" y="372034"/>
                  </a:lnTo>
                  <a:lnTo>
                    <a:pt x="42908" y="372799"/>
                  </a:lnTo>
                  <a:lnTo>
                    <a:pt x="102890" y="369064"/>
                  </a:lnTo>
                  <a:lnTo>
                    <a:pt x="166147" y="374161"/>
                  </a:lnTo>
                  <a:lnTo>
                    <a:pt x="173791" y="374613"/>
                  </a:lnTo>
                  <a:lnTo>
                    <a:pt x="178887" y="373744"/>
                  </a:lnTo>
                  <a:lnTo>
                    <a:pt x="18908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52891" y="3878971"/>
              <a:ext cx="116284" cy="201150"/>
            </a:xfrm>
            <a:custGeom>
              <a:avLst/>
              <a:gdLst/>
              <a:ahLst/>
              <a:cxnLst/>
              <a:rect l="0" t="0" r="0" b="0"/>
              <a:pathLst>
                <a:path w="116284" h="201150">
                  <a:moveTo>
                    <a:pt x="0" y="69215"/>
                  </a:moveTo>
                  <a:lnTo>
                    <a:pt x="58617" y="69215"/>
                  </a:lnTo>
                  <a:lnTo>
                    <a:pt x="93407" y="58037"/>
                  </a:lnTo>
                  <a:lnTo>
                    <a:pt x="108974" y="43190"/>
                  </a:lnTo>
                  <a:lnTo>
                    <a:pt x="114763" y="34318"/>
                  </a:lnTo>
                  <a:lnTo>
                    <a:pt x="116283" y="26063"/>
                  </a:lnTo>
                  <a:lnTo>
                    <a:pt x="114957" y="18220"/>
                  </a:lnTo>
                  <a:lnTo>
                    <a:pt x="111733" y="10652"/>
                  </a:lnTo>
                  <a:lnTo>
                    <a:pt x="104904" y="5607"/>
                  </a:lnTo>
                  <a:lnTo>
                    <a:pt x="84838" y="0"/>
                  </a:lnTo>
                  <a:lnTo>
                    <a:pt x="75276" y="845"/>
                  </a:lnTo>
                  <a:lnTo>
                    <a:pt x="49470" y="13213"/>
                  </a:lnTo>
                  <a:lnTo>
                    <a:pt x="30175" y="25218"/>
                  </a:lnTo>
                  <a:lnTo>
                    <a:pt x="16141" y="41472"/>
                  </a:lnTo>
                  <a:lnTo>
                    <a:pt x="7174" y="61564"/>
                  </a:lnTo>
                  <a:lnTo>
                    <a:pt x="3295" y="99183"/>
                  </a:lnTo>
                  <a:lnTo>
                    <a:pt x="14934" y="162141"/>
                  </a:lnTo>
                  <a:lnTo>
                    <a:pt x="30421" y="189426"/>
                  </a:lnTo>
                  <a:lnTo>
                    <a:pt x="38998" y="194979"/>
                  </a:lnTo>
                  <a:lnTo>
                    <a:pt x="61006" y="201149"/>
                  </a:lnTo>
                  <a:lnTo>
                    <a:pt x="77027" y="200772"/>
                  </a:lnTo>
                  <a:lnTo>
                    <a:pt x="94756" y="195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34795" y="3769202"/>
              <a:ext cx="91838" cy="315856"/>
            </a:xfrm>
            <a:custGeom>
              <a:avLst/>
              <a:gdLst/>
              <a:ahLst/>
              <a:cxnLst/>
              <a:rect l="0" t="0" r="0" b="0"/>
              <a:pathLst>
                <a:path w="91838" h="315856">
                  <a:moveTo>
                    <a:pt x="39194" y="315855"/>
                  </a:moveTo>
                  <a:lnTo>
                    <a:pt x="33605" y="257238"/>
                  </a:lnTo>
                  <a:lnTo>
                    <a:pt x="20983" y="194402"/>
                  </a:lnTo>
                  <a:lnTo>
                    <a:pt x="13110" y="139915"/>
                  </a:lnTo>
                  <a:lnTo>
                    <a:pt x="0" y="81509"/>
                  </a:lnTo>
                  <a:lnTo>
                    <a:pt x="1065" y="44428"/>
                  </a:lnTo>
                  <a:lnTo>
                    <a:pt x="3246" y="33128"/>
                  </a:lnTo>
                  <a:lnTo>
                    <a:pt x="15029" y="14333"/>
                  </a:lnTo>
                  <a:lnTo>
                    <a:pt x="23084" y="6046"/>
                  </a:lnTo>
                  <a:lnTo>
                    <a:pt x="33133" y="1691"/>
                  </a:lnTo>
                  <a:lnTo>
                    <a:pt x="918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21347" y="391660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7460" y="11178"/>
                  </a:lnTo>
                  <a:lnTo>
                    <a:pt x="34676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21388" y="377973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63632"/>
                  </a:lnTo>
                  <a:lnTo>
                    <a:pt x="19160" y="22605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58217" y="3879426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2" y="0"/>
                  </a:lnTo>
                  <a:lnTo>
                    <a:pt x="97847" y="2113"/>
                  </a:lnTo>
                  <a:lnTo>
                    <a:pt x="39402" y="2179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00110" y="3737616"/>
              <a:ext cx="26647" cy="294799"/>
            </a:xfrm>
            <a:custGeom>
              <a:avLst/>
              <a:gdLst/>
              <a:ahLst/>
              <a:cxnLst/>
              <a:rect l="0" t="0" r="0" b="0"/>
              <a:pathLst>
                <a:path w="26647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4" y="139262"/>
                  </a:lnTo>
                  <a:lnTo>
                    <a:pt x="11088" y="187752"/>
                  </a:lnTo>
                  <a:lnTo>
                    <a:pt x="16294" y="246964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32000" y="383237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19"/>
                  </a:lnTo>
                  <a:lnTo>
                    <a:pt x="5187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36029" y="3871367"/>
              <a:ext cx="125424" cy="129557"/>
            </a:xfrm>
            <a:custGeom>
              <a:avLst/>
              <a:gdLst/>
              <a:ahLst/>
              <a:cxnLst/>
              <a:rect l="0" t="0" r="0" b="0"/>
              <a:pathLst>
                <a:path w="125424" h="129557">
                  <a:moveTo>
                    <a:pt x="48654" y="24177"/>
                  </a:moveTo>
                  <a:lnTo>
                    <a:pt x="31887" y="18587"/>
                  </a:lnTo>
                  <a:lnTo>
                    <a:pt x="24608" y="20450"/>
                  </a:lnTo>
                  <a:lnTo>
                    <a:pt x="10281" y="31879"/>
                  </a:lnTo>
                  <a:lnTo>
                    <a:pt x="2354" y="51777"/>
                  </a:lnTo>
                  <a:lnTo>
                    <a:pt x="0" y="75048"/>
                  </a:lnTo>
                  <a:lnTo>
                    <a:pt x="2854" y="97089"/>
                  </a:lnTo>
                  <a:lnTo>
                    <a:pt x="11141" y="115464"/>
                  </a:lnTo>
                  <a:lnTo>
                    <a:pt x="16627" y="123639"/>
                  </a:lnTo>
                  <a:lnTo>
                    <a:pt x="24963" y="127920"/>
                  </a:lnTo>
                  <a:lnTo>
                    <a:pt x="46704" y="129556"/>
                  </a:lnTo>
                  <a:lnTo>
                    <a:pt x="79662" y="118311"/>
                  </a:lnTo>
                  <a:lnTo>
                    <a:pt x="106065" y="100162"/>
                  </a:lnTo>
                  <a:lnTo>
                    <a:pt x="123117" y="74377"/>
                  </a:lnTo>
                  <a:lnTo>
                    <a:pt x="125423" y="54677"/>
                  </a:lnTo>
                  <a:lnTo>
                    <a:pt x="121378" y="35392"/>
                  </a:lnTo>
                  <a:lnTo>
                    <a:pt x="111782" y="19023"/>
                  </a:lnTo>
                  <a:lnTo>
                    <a:pt x="96598" y="7068"/>
                  </a:lnTo>
                  <a:lnTo>
                    <a:pt x="80491" y="195"/>
                  </a:lnTo>
                  <a:lnTo>
                    <a:pt x="74559" y="0"/>
                  </a:lnTo>
                  <a:lnTo>
                    <a:pt x="59183" y="3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74238" y="3811316"/>
              <a:ext cx="115814" cy="159368"/>
            </a:xfrm>
            <a:custGeom>
              <a:avLst/>
              <a:gdLst/>
              <a:ahLst/>
              <a:cxnLst/>
              <a:rect l="0" t="0" r="0" b="0"/>
              <a:pathLst>
                <a:path w="115814" h="159368">
                  <a:moveTo>
                    <a:pt x="0" y="63171"/>
                  </a:moveTo>
                  <a:lnTo>
                    <a:pt x="5589" y="121788"/>
                  </a:lnTo>
                  <a:lnTo>
                    <a:pt x="15618" y="159367"/>
                  </a:lnTo>
                  <a:lnTo>
                    <a:pt x="3894" y="105839"/>
                  </a:lnTo>
                  <a:lnTo>
                    <a:pt x="2323" y="66975"/>
                  </a:lnTo>
                  <a:lnTo>
                    <a:pt x="6102" y="43804"/>
                  </a:lnTo>
                  <a:lnTo>
                    <a:pt x="14800" y="24928"/>
                  </a:lnTo>
                  <a:lnTo>
                    <a:pt x="20395" y="16618"/>
                  </a:lnTo>
                  <a:lnTo>
                    <a:pt x="28804" y="11078"/>
                  </a:lnTo>
                  <a:lnTo>
                    <a:pt x="62997" y="32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84808" y="386395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74279" y="37376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69036" y="3795306"/>
              <a:ext cx="166490" cy="384508"/>
            </a:xfrm>
            <a:custGeom>
              <a:avLst/>
              <a:gdLst/>
              <a:ahLst/>
              <a:cxnLst/>
              <a:rect l="0" t="0" r="0" b="0"/>
              <a:pathLst>
                <a:path w="166490" h="384508">
                  <a:moveTo>
                    <a:pt x="84228" y="89709"/>
                  </a:moveTo>
                  <a:lnTo>
                    <a:pt x="95406" y="72941"/>
                  </a:lnTo>
                  <a:lnTo>
                    <a:pt x="102358" y="40157"/>
                  </a:lnTo>
                  <a:lnTo>
                    <a:pt x="99824" y="29769"/>
                  </a:lnTo>
                  <a:lnTo>
                    <a:pt x="87650" y="11986"/>
                  </a:lnTo>
                  <a:lnTo>
                    <a:pt x="67422" y="2523"/>
                  </a:lnTo>
                  <a:lnTo>
                    <a:pt x="55476" y="0"/>
                  </a:lnTo>
                  <a:lnTo>
                    <a:pt x="45173" y="1827"/>
                  </a:lnTo>
                  <a:lnTo>
                    <a:pt x="27486" y="13216"/>
                  </a:lnTo>
                  <a:lnTo>
                    <a:pt x="18065" y="33095"/>
                  </a:lnTo>
                  <a:lnTo>
                    <a:pt x="15048" y="56359"/>
                  </a:lnTo>
                  <a:lnTo>
                    <a:pt x="17607" y="78396"/>
                  </a:lnTo>
                  <a:lnTo>
                    <a:pt x="31213" y="110534"/>
                  </a:lnTo>
                  <a:lnTo>
                    <a:pt x="38356" y="116461"/>
                  </a:lnTo>
                  <a:lnTo>
                    <a:pt x="46628" y="119242"/>
                  </a:lnTo>
                  <a:lnTo>
                    <a:pt x="55652" y="119926"/>
                  </a:lnTo>
                  <a:lnTo>
                    <a:pt x="71917" y="114447"/>
                  </a:lnTo>
                  <a:lnTo>
                    <a:pt x="101424" y="91866"/>
                  </a:lnTo>
                  <a:lnTo>
                    <a:pt x="108560" y="92317"/>
                  </a:lnTo>
                  <a:lnTo>
                    <a:pt x="115657" y="97297"/>
                  </a:lnTo>
                  <a:lnTo>
                    <a:pt x="128612" y="115308"/>
                  </a:lnTo>
                  <a:lnTo>
                    <a:pt x="141313" y="151756"/>
                  </a:lnTo>
                  <a:lnTo>
                    <a:pt x="149316" y="205994"/>
                  </a:lnTo>
                  <a:lnTo>
                    <a:pt x="164029" y="268539"/>
                  </a:lnTo>
                  <a:lnTo>
                    <a:pt x="166489" y="294751"/>
                  </a:lnTo>
                  <a:lnTo>
                    <a:pt x="161342" y="315760"/>
                  </a:lnTo>
                  <a:lnTo>
                    <a:pt x="150087" y="332896"/>
                  </a:lnTo>
                  <a:lnTo>
                    <a:pt x="133386" y="348311"/>
                  </a:lnTo>
                  <a:lnTo>
                    <a:pt x="111145" y="356721"/>
                  </a:lnTo>
                  <a:lnTo>
                    <a:pt x="53414" y="370969"/>
                  </a:lnTo>
                  <a:lnTo>
                    <a:pt x="0" y="384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31426" y="3632331"/>
              <a:ext cx="163994" cy="273742"/>
            </a:xfrm>
            <a:custGeom>
              <a:avLst/>
              <a:gdLst/>
              <a:ahLst/>
              <a:cxnLst/>
              <a:rect l="0" t="0" r="0" b="0"/>
              <a:pathLst>
                <a:path w="163994" h="273742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14268" y="154766"/>
                  </a:lnTo>
                  <a:lnTo>
                    <a:pt x="24237" y="213759"/>
                  </a:lnTo>
                  <a:lnTo>
                    <a:pt x="32142" y="270212"/>
                  </a:lnTo>
                  <a:lnTo>
                    <a:pt x="33979" y="273728"/>
                  </a:lnTo>
                  <a:lnTo>
                    <a:pt x="35203" y="271393"/>
                  </a:lnTo>
                  <a:lnTo>
                    <a:pt x="42757" y="239612"/>
                  </a:lnTo>
                  <a:lnTo>
                    <a:pt x="57752" y="215406"/>
                  </a:lnTo>
                  <a:lnTo>
                    <a:pt x="77012" y="193416"/>
                  </a:lnTo>
                  <a:lnTo>
                    <a:pt x="96869" y="185398"/>
                  </a:lnTo>
                  <a:lnTo>
                    <a:pt x="108716" y="183260"/>
                  </a:lnTo>
                  <a:lnTo>
                    <a:pt x="128117" y="187124"/>
                  </a:lnTo>
                  <a:lnTo>
                    <a:pt x="136566" y="191430"/>
                  </a:lnTo>
                  <a:lnTo>
                    <a:pt x="142199" y="198980"/>
                  </a:lnTo>
                  <a:lnTo>
                    <a:pt x="159711" y="259456"/>
                  </a:lnTo>
                  <a:lnTo>
                    <a:pt x="16399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92371" y="3632331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9239" y="194455"/>
                  </a:lnTo>
                  <a:lnTo>
                    <a:pt x="17364" y="257538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05948" y="3753084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29433" y="2113"/>
                  </a:lnTo>
                  <a:lnTo>
                    <a:pt x="76433" y="12138"/>
                  </a:lnTo>
                  <a:lnTo>
                    <a:pt x="27143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311896" y="3363085"/>
            <a:ext cx="1339519" cy="479817"/>
            <a:chOff x="6311896" y="3363085"/>
            <a:chExt cx="1339519" cy="479817"/>
          </a:xfrm>
        </p:grpSpPr>
        <p:sp>
          <p:nvSpPr>
            <p:cNvPr id="116" name="Freeform 115"/>
            <p:cNvSpPr/>
            <p:nvPr/>
          </p:nvSpPr>
          <p:spPr>
            <a:xfrm>
              <a:off x="6527669" y="3411233"/>
              <a:ext cx="21057" cy="431669"/>
            </a:xfrm>
            <a:custGeom>
              <a:avLst/>
              <a:gdLst/>
              <a:ahLst/>
              <a:cxnLst/>
              <a:rect l="0" t="0" r="0" b="0"/>
              <a:pathLst>
                <a:path w="21057" h="431669">
                  <a:moveTo>
                    <a:pt x="21056" y="0"/>
                  </a:moveTo>
                  <a:lnTo>
                    <a:pt x="21056" y="48930"/>
                  </a:lnTo>
                  <a:lnTo>
                    <a:pt x="17937" y="96776"/>
                  </a:lnTo>
                  <a:lnTo>
                    <a:pt x="11991" y="159756"/>
                  </a:lnTo>
                  <a:lnTo>
                    <a:pt x="10962" y="208642"/>
                  </a:lnTo>
                  <a:lnTo>
                    <a:pt x="10656" y="265761"/>
                  </a:lnTo>
                  <a:lnTo>
                    <a:pt x="10566" y="315960"/>
                  </a:lnTo>
                  <a:lnTo>
                    <a:pt x="3300" y="37484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11896" y="3505989"/>
              <a:ext cx="236830" cy="243630"/>
            </a:xfrm>
            <a:custGeom>
              <a:avLst/>
              <a:gdLst/>
              <a:ahLst/>
              <a:cxnLst/>
              <a:rect l="0" t="0" r="0" b="0"/>
              <a:pathLst>
                <a:path w="236830" h="243630">
                  <a:moveTo>
                    <a:pt x="236829" y="126342"/>
                  </a:moveTo>
                  <a:lnTo>
                    <a:pt x="184124" y="145470"/>
                  </a:lnTo>
                  <a:lnTo>
                    <a:pt x="130460" y="175706"/>
                  </a:lnTo>
                  <a:lnTo>
                    <a:pt x="68278" y="214408"/>
                  </a:lnTo>
                  <a:lnTo>
                    <a:pt x="15718" y="243629"/>
                  </a:lnTo>
                  <a:lnTo>
                    <a:pt x="8703" y="240798"/>
                  </a:lnTo>
                  <a:lnTo>
                    <a:pt x="4027" y="233062"/>
                  </a:lnTo>
                  <a:lnTo>
                    <a:pt x="0" y="211208"/>
                  </a:lnTo>
                  <a:lnTo>
                    <a:pt x="9875" y="152422"/>
                  </a:lnTo>
                  <a:lnTo>
                    <a:pt x="34746" y="95418"/>
                  </a:lnTo>
                  <a:lnTo>
                    <a:pt x="61302" y="42202"/>
                  </a:lnTo>
                  <a:lnTo>
                    <a:pt x="789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96124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18545" y="3363085"/>
              <a:ext cx="161415" cy="448232"/>
            </a:xfrm>
            <a:custGeom>
              <a:avLst/>
              <a:gdLst/>
              <a:ahLst/>
              <a:cxnLst/>
              <a:rect l="0" t="0" r="0" b="0"/>
              <a:pathLst>
                <a:path w="161415" h="448232">
                  <a:moveTo>
                    <a:pt x="151320" y="153433"/>
                  </a:moveTo>
                  <a:lnTo>
                    <a:pt x="159653" y="115955"/>
                  </a:lnTo>
                  <a:lnTo>
                    <a:pt x="161414" y="64531"/>
                  </a:lnTo>
                  <a:lnTo>
                    <a:pt x="155416" y="43341"/>
                  </a:lnTo>
                  <a:lnTo>
                    <a:pt x="143782" y="26124"/>
                  </a:lnTo>
                  <a:lnTo>
                    <a:pt x="126913" y="10674"/>
                  </a:lnTo>
                  <a:lnTo>
                    <a:pt x="104598" y="2247"/>
                  </a:lnTo>
                  <a:lnTo>
                    <a:pt x="92096" y="0"/>
                  </a:lnTo>
                  <a:lnTo>
                    <a:pt x="68846" y="3742"/>
                  </a:lnTo>
                  <a:lnTo>
                    <a:pt x="39146" y="19003"/>
                  </a:lnTo>
                  <a:lnTo>
                    <a:pt x="24256" y="32855"/>
                  </a:lnTo>
                  <a:lnTo>
                    <a:pt x="1241" y="80492"/>
                  </a:lnTo>
                  <a:lnTo>
                    <a:pt x="0" y="104247"/>
                  </a:lnTo>
                  <a:lnTo>
                    <a:pt x="8736" y="152036"/>
                  </a:lnTo>
                  <a:lnTo>
                    <a:pt x="14150" y="160690"/>
                  </a:lnTo>
                  <a:lnTo>
                    <a:pt x="29524" y="173426"/>
                  </a:lnTo>
                  <a:lnTo>
                    <a:pt x="51175" y="176746"/>
                  </a:lnTo>
                  <a:lnTo>
                    <a:pt x="74055" y="173153"/>
                  </a:lnTo>
                  <a:lnTo>
                    <a:pt x="92023" y="163757"/>
                  </a:lnTo>
                  <a:lnTo>
                    <a:pt x="137006" y="106901"/>
                  </a:lnTo>
                  <a:lnTo>
                    <a:pt x="140607" y="106034"/>
                  </a:lnTo>
                  <a:lnTo>
                    <a:pt x="141839" y="110135"/>
                  </a:lnTo>
                  <a:lnTo>
                    <a:pt x="139760" y="171474"/>
                  </a:lnTo>
                  <a:lnTo>
                    <a:pt x="133597" y="221300"/>
                  </a:lnTo>
                  <a:lnTo>
                    <a:pt x="131251" y="273107"/>
                  </a:lnTo>
                  <a:lnTo>
                    <a:pt x="129386" y="323163"/>
                  </a:lnTo>
                  <a:lnTo>
                    <a:pt x="121988" y="375823"/>
                  </a:lnTo>
                  <a:lnTo>
                    <a:pt x="120402" y="413908"/>
                  </a:lnTo>
                  <a:lnTo>
                    <a:pt x="119735" y="448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77142" y="3489872"/>
              <a:ext cx="237468" cy="335174"/>
            </a:xfrm>
            <a:custGeom>
              <a:avLst/>
              <a:gdLst/>
              <a:ahLst/>
              <a:cxnLst/>
              <a:rect l="0" t="0" r="0" b="0"/>
              <a:pathLst>
                <a:path w="237468" h="335174">
                  <a:moveTo>
                    <a:pt x="113822" y="5589"/>
                  </a:moveTo>
                  <a:lnTo>
                    <a:pt x="97054" y="0"/>
                  </a:lnTo>
                  <a:lnTo>
                    <a:pt x="89775" y="693"/>
                  </a:lnTo>
                  <a:lnTo>
                    <a:pt x="75448" y="7702"/>
                  </a:lnTo>
                  <a:lnTo>
                    <a:pt x="47187" y="32436"/>
                  </a:lnTo>
                  <a:lnTo>
                    <a:pt x="12052" y="85640"/>
                  </a:lnTo>
                  <a:lnTo>
                    <a:pt x="2170" y="131343"/>
                  </a:lnTo>
                  <a:lnTo>
                    <a:pt x="0" y="190783"/>
                  </a:lnTo>
                  <a:lnTo>
                    <a:pt x="9623" y="247585"/>
                  </a:lnTo>
                  <a:lnTo>
                    <a:pt x="17208" y="273409"/>
                  </a:lnTo>
                  <a:lnTo>
                    <a:pt x="41142" y="309053"/>
                  </a:lnTo>
                  <a:lnTo>
                    <a:pt x="55783" y="322956"/>
                  </a:lnTo>
                  <a:lnTo>
                    <a:pt x="73989" y="333034"/>
                  </a:lnTo>
                  <a:lnTo>
                    <a:pt x="93778" y="335173"/>
                  </a:lnTo>
                  <a:lnTo>
                    <a:pt x="113102" y="331056"/>
                  </a:lnTo>
                  <a:lnTo>
                    <a:pt x="144572" y="309348"/>
                  </a:lnTo>
                  <a:lnTo>
                    <a:pt x="173318" y="276941"/>
                  </a:lnTo>
                  <a:lnTo>
                    <a:pt x="208556" y="218039"/>
                  </a:lnTo>
                  <a:lnTo>
                    <a:pt x="231060" y="174416"/>
                  </a:lnTo>
                  <a:lnTo>
                    <a:pt x="237467" y="136980"/>
                  </a:lnTo>
                  <a:lnTo>
                    <a:pt x="233775" y="96252"/>
                  </a:lnTo>
                  <a:lnTo>
                    <a:pt x="219683" y="60138"/>
                  </a:lnTo>
                  <a:lnTo>
                    <a:pt x="195101" y="32800"/>
                  </a:lnTo>
                  <a:lnTo>
                    <a:pt x="187895" y="28409"/>
                  </a:lnTo>
                  <a:lnTo>
                    <a:pt x="181921" y="26652"/>
                  </a:lnTo>
                  <a:lnTo>
                    <a:pt x="16646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92694" y="3450436"/>
              <a:ext cx="258721" cy="385475"/>
            </a:xfrm>
            <a:custGeom>
              <a:avLst/>
              <a:gdLst/>
              <a:ahLst/>
              <a:cxnLst/>
              <a:rect l="0" t="0" r="0" b="0"/>
              <a:pathLst>
                <a:path w="258721" h="385475">
                  <a:moveTo>
                    <a:pt x="19368" y="55553"/>
                  </a:moveTo>
                  <a:lnTo>
                    <a:pt x="2600" y="61143"/>
                  </a:lnTo>
                  <a:lnTo>
                    <a:pt x="0" y="59280"/>
                  </a:lnTo>
                  <a:lnTo>
                    <a:pt x="607" y="54528"/>
                  </a:lnTo>
                  <a:lnTo>
                    <a:pt x="3351" y="47851"/>
                  </a:lnTo>
                  <a:lnTo>
                    <a:pt x="23981" y="27275"/>
                  </a:lnTo>
                  <a:lnTo>
                    <a:pt x="63563" y="7767"/>
                  </a:lnTo>
                  <a:lnTo>
                    <a:pt x="88533" y="0"/>
                  </a:lnTo>
                  <a:lnTo>
                    <a:pt x="112109" y="2007"/>
                  </a:lnTo>
                  <a:lnTo>
                    <a:pt x="123310" y="5818"/>
                  </a:lnTo>
                  <a:lnTo>
                    <a:pt x="141993" y="19411"/>
                  </a:lnTo>
                  <a:lnTo>
                    <a:pt x="150251" y="27949"/>
                  </a:lnTo>
                  <a:lnTo>
                    <a:pt x="154587" y="37150"/>
                  </a:lnTo>
                  <a:lnTo>
                    <a:pt x="156284" y="56733"/>
                  </a:lnTo>
                  <a:lnTo>
                    <a:pt x="150663" y="93077"/>
                  </a:lnTo>
                  <a:lnTo>
                    <a:pt x="141672" y="113565"/>
                  </a:lnTo>
                  <a:lnTo>
                    <a:pt x="95250" y="169996"/>
                  </a:lnTo>
                  <a:lnTo>
                    <a:pt x="98032" y="169283"/>
                  </a:lnTo>
                  <a:lnTo>
                    <a:pt x="103396" y="166468"/>
                  </a:lnTo>
                  <a:lnTo>
                    <a:pt x="138892" y="162507"/>
                  </a:lnTo>
                  <a:lnTo>
                    <a:pt x="180864" y="166922"/>
                  </a:lnTo>
                  <a:lnTo>
                    <a:pt x="202668" y="175630"/>
                  </a:lnTo>
                  <a:lnTo>
                    <a:pt x="235730" y="200285"/>
                  </a:lnTo>
                  <a:lnTo>
                    <a:pt x="252061" y="231927"/>
                  </a:lnTo>
                  <a:lnTo>
                    <a:pt x="258720" y="270939"/>
                  </a:lnTo>
                  <a:lnTo>
                    <a:pt x="255104" y="306545"/>
                  </a:lnTo>
                  <a:lnTo>
                    <a:pt x="246582" y="325422"/>
                  </a:lnTo>
                  <a:lnTo>
                    <a:pt x="241033" y="333732"/>
                  </a:lnTo>
                  <a:lnTo>
                    <a:pt x="225510" y="346084"/>
                  </a:lnTo>
                  <a:lnTo>
                    <a:pt x="174372" y="374573"/>
                  </a:lnTo>
                  <a:lnTo>
                    <a:pt x="131066" y="385474"/>
                  </a:lnTo>
                  <a:lnTo>
                    <a:pt x="86926" y="382982"/>
                  </a:lnTo>
                  <a:lnTo>
                    <a:pt x="61482" y="381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272541" y="4106114"/>
            <a:ext cx="1297449" cy="558011"/>
            <a:chOff x="6272541" y="4106114"/>
            <a:chExt cx="1297449" cy="558011"/>
          </a:xfrm>
        </p:grpSpPr>
        <p:sp>
          <p:nvSpPr>
            <p:cNvPr id="123" name="Freeform 122"/>
            <p:cNvSpPr/>
            <p:nvPr/>
          </p:nvSpPr>
          <p:spPr>
            <a:xfrm>
              <a:off x="6475026" y="428509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1056" y="57264"/>
                  </a:lnTo>
                  <a:lnTo>
                    <a:pt x="21056" y="118156"/>
                  </a:lnTo>
                  <a:lnTo>
                    <a:pt x="21056" y="177859"/>
                  </a:lnTo>
                  <a:lnTo>
                    <a:pt x="13821" y="241283"/>
                  </a:lnTo>
                  <a:lnTo>
                    <a:pt x="10334" y="294150"/>
                  </a:lnTo>
                  <a:lnTo>
                    <a:pt x="2387" y="34523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72541" y="4285098"/>
              <a:ext cx="191957" cy="275231"/>
            </a:xfrm>
            <a:custGeom>
              <a:avLst/>
              <a:gdLst/>
              <a:ahLst/>
              <a:cxnLst/>
              <a:rect l="0" t="0" r="0" b="0"/>
              <a:pathLst>
                <a:path w="191957" h="275231">
                  <a:moveTo>
                    <a:pt x="191956" y="189513"/>
                  </a:moveTo>
                  <a:lnTo>
                    <a:pt x="138081" y="208641"/>
                  </a:lnTo>
                  <a:lnTo>
                    <a:pt x="76035" y="246112"/>
                  </a:lnTo>
                  <a:lnTo>
                    <a:pt x="23486" y="275230"/>
                  </a:lnTo>
                  <a:lnTo>
                    <a:pt x="15302" y="274734"/>
                  </a:lnTo>
                  <a:lnTo>
                    <a:pt x="8676" y="270893"/>
                  </a:lnTo>
                  <a:lnTo>
                    <a:pt x="3089" y="264823"/>
                  </a:lnTo>
                  <a:lnTo>
                    <a:pt x="0" y="242481"/>
                  </a:lnTo>
                  <a:lnTo>
                    <a:pt x="10527" y="179244"/>
                  </a:lnTo>
                  <a:lnTo>
                    <a:pt x="27150" y="117465"/>
                  </a:lnTo>
                  <a:lnTo>
                    <a:pt x="44576" y="60269"/>
                  </a:lnTo>
                  <a:lnTo>
                    <a:pt x="65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54010" y="45377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84609" y="4118981"/>
              <a:ext cx="237899" cy="429011"/>
            </a:xfrm>
            <a:custGeom>
              <a:avLst/>
              <a:gdLst/>
              <a:ahLst/>
              <a:cxnLst/>
              <a:rect l="0" t="0" r="0" b="0"/>
              <a:pathLst>
                <a:path w="237899" h="429011">
                  <a:moveTo>
                    <a:pt x="237898" y="92418"/>
                  </a:moveTo>
                  <a:lnTo>
                    <a:pt x="221131" y="98007"/>
                  </a:lnTo>
                  <a:lnTo>
                    <a:pt x="206660" y="110110"/>
                  </a:lnTo>
                  <a:lnTo>
                    <a:pt x="157200" y="168000"/>
                  </a:lnTo>
                  <a:lnTo>
                    <a:pt x="122088" y="227341"/>
                  </a:lnTo>
                  <a:lnTo>
                    <a:pt x="80925" y="290080"/>
                  </a:lnTo>
                  <a:lnTo>
                    <a:pt x="60489" y="342205"/>
                  </a:lnTo>
                  <a:lnTo>
                    <a:pt x="51972" y="378949"/>
                  </a:lnTo>
                  <a:lnTo>
                    <a:pt x="50777" y="392233"/>
                  </a:lnTo>
                  <a:lnTo>
                    <a:pt x="55688" y="413232"/>
                  </a:lnTo>
                  <a:lnTo>
                    <a:pt x="60273" y="422108"/>
                  </a:lnTo>
                  <a:lnTo>
                    <a:pt x="66839" y="426855"/>
                  </a:lnTo>
                  <a:lnTo>
                    <a:pt x="74726" y="428849"/>
                  </a:lnTo>
                  <a:lnTo>
                    <a:pt x="83493" y="429010"/>
                  </a:lnTo>
                  <a:lnTo>
                    <a:pt x="99474" y="422948"/>
                  </a:lnTo>
                  <a:lnTo>
                    <a:pt x="128797" y="399993"/>
                  </a:lnTo>
                  <a:lnTo>
                    <a:pt x="155950" y="364523"/>
                  </a:lnTo>
                  <a:lnTo>
                    <a:pt x="177613" y="313300"/>
                  </a:lnTo>
                  <a:lnTo>
                    <a:pt x="182991" y="276278"/>
                  </a:lnTo>
                  <a:lnTo>
                    <a:pt x="173406" y="235672"/>
                  </a:lnTo>
                  <a:lnTo>
                    <a:pt x="155749" y="205183"/>
                  </a:lnTo>
                  <a:lnTo>
                    <a:pt x="112011" y="173920"/>
                  </a:lnTo>
                  <a:lnTo>
                    <a:pt x="55652" y="138144"/>
                  </a:lnTo>
                  <a:lnTo>
                    <a:pt x="10111" y="95936"/>
                  </a:lnTo>
                  <a:lnTo>
                    <a:pt x="2130" y="75654"/>
                  </a:lnTo>
                  <a:lnTo>
                    <a:pt x="0" y="63695"/>
                  </a:lnTo>
                  <a:lnTo>
                    <a:pt x="3875" y="44167"/>
                  </a:lnTo>
                  <a:lnTo>
                    <a:pt x="8183" y="35684"/>
                  </a:lnTo>
                  <a:lnTo>
                    <a:pt x="22329" y="23139"/>
                  </a:lnTo>
                  <a:lnTo>
                    <a:pt x="60006" y="5554"/>
                  </a:lnTo>
                  <a:lnTo>
                    <a:pt x="96412" y="0"/>
                  </a:lnTo>
                  <a:lnTo>
                    <a:pt x="131246" y="3943"/>
                  </a:lnTo>
                  <a:lnTo>
                    <a:pt x="143704" y="9422"/>
                  </a:lnTo>
                  <a:lnTo>
                    <a:pt x="153671" y="1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33077" y="412717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54144"/>
                  </a:lnTo>
                  <a:lnTo>
                    <a:pt x="10963" y="114680"/>
                  </a:lnTo>
                  <a:lnTo>
                    <a:pt x="10658" y="171239"/>
                  </a:lnTo>
                  <a:lnTo>
                    <a:pt x="10567" y="226862"/>
                  </a:lnTo>
                  <a:lnTo>
                    <a:pt x="9367" y="289654"/>
                  </a:lnTo>
                  <a:lnTo>
                    <a:pt x="2197" y="34399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91513" y="4179813"/>
              <a:ext cx="152094" cy="171459"/>
            </a:xfrm>
            <a:custGeom>
              <a:avLst/>
              <a:gdLst/>
              <a:ahLst/>
              <a:cxnLst/>
              <a:rect l="0" t="0" r="0" b="0"/>
              <a:pathLst>
                <a:path w="152094" h="171459">
                  <a:moveTo>
                    <a:pt x="152093" y="115813"/>
                  </a:moveTo>
                  <a:lnTo>
                    <a:pt x="129736" y="115813"/>
                  </a:lnTo>
                  <a:lnTo>
                    <a:pt x="99065" y="126992"/>
                  </a:lnTo>
                  <a:lnTo>
                    <a:pt x="45311" y="159722"/>
                  </a:lnTo>
                  <a:lnTo>
                    <a:pt x="14779" y="171458"/>
                  </a:lnTo>
                  <a:lnTo>
                    <a:pt x="7908" y="169287"/>
                  </a:lnTo>
                  <a:lnTo>
                    <a:pt x="3327" y="163161"/>
                  </a:lnTo>
                  <a:lnTo>
                    <a:pt x="274" y="154398"/>
                  </a:lnTo>
                  <a:lnTo>
                    <a:pt x="0" y="135302"/>
                  </a:lnTo>
                  <a:lnTo>
                    <a:pt x="15734" y="73562"/>
                  </a:lnTo>
                  <a:lnTo>
                    <a:pt x="36324" y="16756"/>
                  </a:lnTo>
                  <a:lnTo>
                    <a:pt x="46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48933" y="4169285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21056" y="0"/>
                  </a:moveTo>
                  <a:lnTo>
                    <a:pt x="12723" y="54144"/>
                  </a:lnTo>
                  <a:lnTo>
                    <a:pt x="10962" y="114680"/>
                  </a:lnTo>
                  <a:lnTo>
                    <a:pt x="5067" y="165650"/>
                  </a:lnTo>
                  <a:lnTo>
                    <a:pt x="1001" y="228040"/>
                  </a:lnTo>
                  <a:lnTo>
                    <a:pt x="197" y="28923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72067" y="4106114"/>
              <a:ext cx="187395" cy="277314"/>
            </a:xfrm>
            <a:custGeom>
              <a:avLst/>
              <a:gdLst/>
              <a:ahLst/>
              <a:cxnLst/>
              <a:rect l="0" t="0" r="0" b="0"/>
              <a:pathLst>
                <a:path w="187395" h="277314">
                  <a:moveTo>
                    <a:pt x="187394" y="200041"/>
                  </a:moveTo>
                  <a:lnTo>
                    <a:pt x="133519" y="234788"/>
                  </a:lnTo>
                  <a:lnTo>
                    <a:pt x="76358" y="261274"/>
                  </a:lnTo>
                  <a:lnTo>
                    <a:pt x="41410" y="275636"/>
                  </a:lnTo>
                  <a:lnTo>
                    <a:pt x="19567" y="277313"/>
                  </a:lnTo>
                  <a:lnTo>
                    <a:pt x="8828" y="276122"/>
                  </a:lnTo>
                  <a:lnTo>
                    <a:pt x="2840" y="270649"/>
                  </a:lnTo>
                  <a:lnTo>
                    <a:pt x="17" y="262321"/>
                  </a:lnTo>
                  <a:lnTo>
                    <a:pt x="0" y="241759"/>
                  </a:lnTo>
                  <a:lnTo>
                    <a:pt x="12660" y="178282"/>
                  </a:lnTo>
                  <a:lnTo>
                    <a:pt x="26103" y="124773"/>
                  </a:lnTo>
                  <a:lnTo>
                    <a:pt x="36528" y="72454"/>
                  </a:lnTo>
                  <a:lnTo>
                    <a:pt x="47413" y="21027"/>
                  </a:lnTo>
                  <a:lnTo>
                    <a:pt x="50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6317098" y="3400704"/>
            <a:ext cx="379027" cy="463255"/>
          </a:xfrm>
          <a:custGeom>
            <a:avLst/>
            <a:gdLst/>
            <a:ahLst/>
            <a:cxnLst/>
            <a:rect l="0" t="0" r="0" b="0"/>
            <a:pathLst>
              <a:path w="379027" h="463255">
                <a:moveTo>
                  <a:pt x="379026" y="0"/>
                </a:moveTo>
                <a:lnTo>
                  <a:pt x="354980" y="17981"/>
                </a:lnTo>
                <a:lnTo>
                  <a:pt x="334726" y="44322"/>
                </a:lnTo>
                <a:lnTo>
                  <a:pt x="292450" y="106649"/>
                </a:lnTo>
                <a:lnTo>
                  <a:pt x="253024" y="167018"/>
                </a:lnTo>
                <a:lnTo>
                  <a:pt x="206875" y="225283"/>
                </a:lnTo>
                <a:lnTo>
                  <a:pt x="157917" y="283590"/>
                </a:lnTo>
                <a:lnTo>
                  <a:pt x="108794" y="342428"/>
                </a:lnTo>
                <a:lnTo>
                  <a:pt x="52426" y="400212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6274984" y="4158756"/>
            <a:ext cx="347442" cy="547483"/>
          </a:xfrm>
          <a:custGeom>
            <a:avLst/>
            <a:gdLst/>
            <a:ahLst/>
            <a:cxnLst/>
            <a:rect l="0" t="0" r="0" b="0"/>
            <a:pathLst>
              <a:path w="347442" h="547483">
                <a:moveTo>
                  <a:pt x="347441" y="0"/>
                </a:moveTo>
                <a:lnTo>
                  <a:pt x="330630" y="19151"/>
                </a:lnTo>
                <a:lnTo>
                  <a:pt x="297942" y="78807"/>
                </a:lnTo>
                <a:lnTo>
                  <a:pt x="265226" y="141334"/>
                </a:lnTo>
                <a:lnTo>
                  <a:pt x="227054" y="203596"/>
                </a:lnTo>
                <a:lnTo>
                  <a:pt x="191976" y="263525"/>
                </a:lnTo>
                <a:lnTo>
                  <a:pt x="144568" y="326411"/>
                </a:lnTo>
                <a:lnTo>
                  <a:pt x="101835" y="389557"/>
                </a:lnTo>
                <a:lnTo>
                  <a:pt x="66688" y="442197"/>
                </a:lnTo>
                <a:lnTo>
                  <a:pt x="31587" y="503173"/>
                </a:lnTo>
                <a:lnTo>
                  <a:pt x="0" y="5474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6696889" y="3184429"/>
            <a:ext cx="346406" cy="1525092"/>
          </a:xfrm>
          <a:custGeom>
            <a:avLst/>
            <a:gdLst/>
            <a:ahLst/>
            <a:cxnLst/>
            <a:rect l="0" t="0" r="0" b="0"/>
            <a:pathLst>
              <a:path w="346406" h="1525092">
                <a:moveTo>
                  <a:pt x="30821" y="1079612"/>
                </a:moveTo>
                <a:lnTo>
                  <a:pt x="19642" y="1090791"/>
                </a:lnTo>
                <a:lnTo>
                  <a:pt x="14154" y="1108757"/>
                </a:lnTo>
                <a:lnTo>
                  <a:pt x="3106" y="1164688"/>
                </a:lnTo>
                <a:lnTo>
                  <a:pt x="0" y="1217344"/>
                </a:lnTo>
                <a:lnTo>
                  <a:pt x="4976" y="1272805"/>
                </a:lnTo>
                <a:lnTo>
                  <a:pt x="16053" y="1328820"/>
                </a:lnTo>
                <a:lnTo>
                  <a:pt x="21376" y="1369741"/>
                </a:lnTo>
                <a:lnTo>
                  <a:pt x="43846" y="1426438"/>
                </a:lnTo>
                <a:lnTo>
                  <a:pt x="59866" y="1467875"/>
                </a:lnTo>
                <a:lnTo>
                  <a:pt x="91072" y="1507139"/>
                </a:lnTo>
                <a:lnTo>
                  <a:pt x="117303" y="1523052"/>
                </a:lnTo>
                <a:lnTo>
                  <a:pt x="137108" y="1525091"/>
                </a:lnTo>
                <a:lnTo>
                  <a:pt x="157608" y="1520928"/>
                </a:lnTo>
                <a:lnTo>
                  <a:pt x="187710" y="1505430"/>
                </a:lnTo>
                <a:lnTo>
                  <a:pt x="233973" y="1464282"/>
                </a:lnTo>
                <a:lnTo>
                  <a:pt x="276451" y="1406736"/>
                </a:lnTo>
                <a:lnTo>
                  <a:pt x="301435" y="1372130"/>
                </a:lnTo>
                <a:lnTo>
                  <a:pt x="320527" y="1320297"/>
                </a:lnTo>
                <a:lnTo>
                  <a:pt x="324612" y="1268141"/>
                </a:lnTo>
                <a:lnTo>
                  <a:pt x="325419" y="1212779"/>
                </a:lnTo>
                <a:lnTo>
                  <a:pt x="317259" y="1151090"/>
                </a:lnTo>
                <a:lnTo>
                  <a:pt x="315519" y="1096721"/>
                </a:lnTo>
                <a:lnTo>
                  <a:pt x="315175" y="1033686"/>
                </a:lnTo>
                <a:lnTo>
                  <a:pt x="315107" y="974960"/>
                </a:lnTo>
                <a:lnTo>
                  <a:pt x="315093" y="918300"/>
                </a:lnTo>
                <a:lnTo>
                  <a:pt x="323423" y="856335"/>
                </a:lnTo>
                <a:lnTo>
                  <a:pt x="325184" y="796342"/>
                </a:lnTo>
                <a:lnTo>
                  <a:pt x="325532" y="735402"/>
                </a:lnTo>
                <a:lnTo>
                  <a:pt x="328720" y="674491"/>
                </a:lnTo>
                <a:lnTo>
                  <a:pt x="334681" y="616793"/>
                </a:lnTo>
                <a:lnTo>
                  <a:pt x="335857" y="557476"/>
                </a:lnTo>
                <a:lnTo>
                  <a:pt x="336090" y="500699"/>
                </a:lnTo>
                <a:lnTo>
                  <a:pt x="341725" y="444423"/>
                </a:lnTo>
                <a:lnTo>
                  <a:pt x="337690" y="382540"/>
                </a:lnTo>
                <a:lnTo>
                  <a:pt x="342041" y="328146"/>
                </a:lnTo>
                <a:lnTo>
                  <a:pt x="345760" y="271172"/>
                </a:lnTo>
                <a:lnTo>
                  <a:pt x="346405" y="221883"/>
                </a:lnTo>
                <a:lnTo>
                  <a:pt x="343502" y="159064"/>
                </a:lnTo>
                <a:lnTo>
                  <a:pt x="332010" y="106579"/>
                </a:lnTo>
                <a:lnTo>
                  <a:pt x="303555" y="48625"/>
                </a:lnTo>
                <a:lnTo>
                  <a:pt x="288906" y="28290"/>
                </a:lnTo>
                <a:lnTo>
                  <a:pt x="270697" y="11454"/>
                </a:lnTo>
                <a:lnTo>
                  <a:pt x="247787" y="2411"/>
                </a:lnTo>
                <a:lnTo>
                  <a:pt x="235126" y="0"/>
                </a:lnTo>
                <a:lnTo>
                  <a:pt x="214820" y="3560"/>
                </a:lnTo>
                <a:lnTo>
                  <a:pt x="190234" y="18718"/>
                </a:lnTo>
                <a:lnTo>
                  <a:pt x="139702" y="65512"/>
                </a:lnTo>
                <a:lnTo>
                  <a:pt x="106574" y="122148"/>
                </a:lnTo>
                <a:lnTo>
                  <a:pt x="80443" y="184745"/>
                </a:lnTo>
                <a:lnTo>
                  <a:pt x="62471" y="240459"/>
                </a:lnTo>
                <a:lnTo>
                  <a:pt x="53970" y="294102"/>
                </a:lnTo>
                <a:lnTo>
                  <a:pt x="52291" y="349758"/>
                </a:lnTo>
                <a:lnTo>
                  <a:pt x="55079" y="402693"/>
                </a:lnTo>
                <a:lnTo>
                  <a:pt x="60959" y="452880"/>
                </a:lnTo>
                <a:lnTo>
                  <a:pt x="62120" y="507854"/>
                </a:lnTo>
                <a:lnTo>
                  <a:pt x="62350" y="566893"/>
                </a:lnTo>
                <a:lnTo>
                  <a:pt x="62396" y="628944"/>
                </a:lnTo>
                <a:lnTo>
                  <a:pt x="63574" y="686261"/>
                </a:lnTo>
                <a:lnTo>
                  <a:pt x="70738" y="742644"/>
                </a:lnTo>
                <a:lnTo>
                  <a:pt x="72501" y="804431"/>
                </a:lnTo>
                <a:lnTo>
                  <a:pt x="71679" y="863385"/>
                </a:lnTo>
                <a:lnTo>
                  <a:pt x="63858" y="926529"/>
                </a:lnTo>
                <a:lnTo>
                  <a:pt x="55457" y="981610"/>
                </a:lnTo>
                <a:lnTo>
                  <a:pt x="52585" y="1031311"/>
                </a:lnTo>
                <a:lnTo>
                  <a:pt x="51878" y="10585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4539921" y="5170141"/>
            <a:ext cx="4251375" cy="620533"/>
            <a:chOff x="4539921" y="5170141"/>
            <a:chExt cx="4251375" cy="620533"/>
          </a:xfrm>
        </p:grpSpPr>
        <p:sp>
          <p:nvSpPr>
            <p:cNvPr id="135" name="Freeform 134"/>
            <p:cNvSpPr/>
            <p:nvPr/>
          </p:nvSpPr>
          <p:spPr>
            <a:xfrm>
              <a:off x="4794929" y="5264248"/>
              <a:ext cx="15933" cy="452727"/>
            </a:xfrm>
            <a:custGeom>
              <a:avLst/>
              <a:gdLst/>
              <a:ahLst/>
              <a:cxnLst/>
              <a:rect l="0" t="0" r="0" b="0"/>
              <a:pathLst>
                <a:path w="15933" h="452727">
                  <a:moveTo>
                    <a:pt x="6065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607" y="154237"/>
                  </a:lnTo>
                  <a:lnTo>
                    <a:pt x="7032" y="198401"/>
                  </a:lnTo>
                  <a:lnTo>
                    <a:pt x="11564" y="241427"/>
                  </a:lnTo>
                  <a:lnTo>
                    <a:pt x="14358" y="283946"/>
                  </a:lnTo>
                  <a:lnTo>
                    <a:pt x="15932" y="341106"/>
                  </a:lnTo>
                  <a:lnTo>
                    <a:pt x="10874" y="402342"/>
                  </a:lnTo>
                  <a:lnTo>
                    <a:pt x="6065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39921" y="5285306"/>
              <a:ext cx="292660" cy="303731"/>
            </a:xfrm>
            <a:custGeom>
              <a:avLst/>
              <a:gdLst/>
              <a:ahLst/>
              <a:cxnLst/>
              <a:rect l="0" t="0" r="0" b="0"/>
              <a:pathLst>
                <a:path w="292660" h="303731">
                  <a:moveTo>
                    <a:pt x="292659" y="200041"/>
                  </a:moveTo>
                  <a:lnTo>
                    <a:pt x="239631" y="214695"/>
                  </a:lnTo>
                  <a:lnTo>
                    <a:pt x="188251" y="229408"/>
                  </a:lnTo>
                  <a:lnTo>
                    <a:pt x="129229" y="253632"/>
                  </a:lnTo>
                  <a:lnTo>
                    <a:pt x="77493" y="275358"/>
                  </a:lnTo>
                  <a:lnTo>
                    <a:pt x="19699" y="297668"/>
                  </a:lnTo>
                  <a:lnTo>
                    <a:pt x="8910" y="303730"/>
                  </a:lnTo>
                  <a:lnTo>
                    <a:pt x="2887" y="303092"/>
                  </a:lnTo>
                  <a:lnTo>
                    <a:pt x="42" y="297988"/>
                  </a:lnTo>
                  <a:lnTo>
                    <a:pt x="0" y="281007"/>
                  </a:lnTo>
                  <a:lnTo>
                    <a:pt x="12625" y="238391"/>
                  </a:lnTo>
                  <a:lnTo>
                    <a:pt x="37302" y="185259"/>
                  </a:lnTo>
                  <a:lnTo>
                    <a:pt x="64707" y="122468"/>
                  </a:lnTo>
                  <a:lnTo>
                    <a:pt x="92650" y="66911"/>
                  </a:lnTo>
                  <a:lnTo>
                    <a:pt x="128495" y="14900"/>
                  </a:lnTo>
                  <a:lnTo>
                    <a:pt x="134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79979" y="56748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19727" y="5252667"/>
              <a:ext cx="228751" cy="495893"/>
            </a:xfrm>
            <a:custGeom>
              <a:avLst/>
              <a:gdLst/>
              <a:ahLst/>
              <a:cxnLst/>
              <a:rect l="0" t="0" r="0" b="0"/>
              <a:pathLst>
                <a:path w="228751" h="495893">
                  <a:moveTo>
                    <a:pt x="207692" y="127395"/>
                  </a:moveTo>
                  <a:lnTo>
                    <a:pt x="181329" y="67454"/>
                  </a:lnTo>
                  <a:lnTo>
                    <a:pt x="160366" y="41654"/>
                  </a:lnTo>
                  <a:lnTo>
                    <a:pt x="112250" y="4826"/>
                  </a:lnTo>
                  <a:lnTo>
                    <a:pt x="91574" y="0"/>
                  </a:lnTo>
                  <a:lnTo>
                    <a:pt x="49705" y="6434"/>
                  </a:lnTo>
                  <a:lnTo>
                    <a:pt x="31801" y="18653"/>
                  </a:lnTo>
                  <a:lnTo>
                    <a:pt x="17214" y="35781"/>
                  </a:lnTo>
                  <a:lnTo>
                    <a:pt x="6832" y="55092"/>
                  </a:lnTo>
                  <a:lnTo>
                    <a:pt x="0" y="96873"/>
                  </a:lnTo>
                  <a:lnTo>
                    <a:pt x="3564" y="146298"/>
                  </a:lnTo>
                  <a:lnTo>
                    <a:pt x="16419" y="197419"/>
                  </a:lnTo>
                  <a:lnTo>
                    <a:pt x="27535" y="215449"/>
                  </a:lnTo>
                  <a:lnTo>
                    <a:pt x="43395" y="228141"/>
                  </a:lnTo>
                  <a:lnTo>
                    <a:pt x="82172" y="245821"/>
                  </a:lnTo>
                  <a:lnTo>
                    <a:pt x="91256" y="246120"/>
                  </a:lnTo>
                  <a:lnTo>
                    <a:pt x="107590" y="240213"/>
                  </a:lnTo>
                  <a:lnTo>
                    <a:pt x="129939" y="223733"/>
                  </a:lnTo>
                  <a:lnTo>
                    <a:pt x="172549" y="168723"/>
                  </a:lnTo>
                  <a:lnTo>
                    <a:pt x="188051" y="137690"/>
                  </a:lnTo>
                  <a:lnTo>
                    <a:pt x="193428" y="134259"/>
                  </a:lnTo>
                  <a:lnTo>
                    <a:pt x="199353" y="135480"/>
                  </a:lnTo>
                  <a:lnTo>
                    <a:pt x="205642" y="139804"/>
                  </a:lnTo>
                  <a:lnTo>
                    <a:pt x="208665" y="147366"/>
                  </a:lnTo>
                  <a:lnTo>
                    <a:pt x="208231" y="199364"/>
                  </a:lnTo>
                  <a:lnTo>
                    <a:pt x="207852" y="253224"/>
                  </a:lnTo>
                  <a:lnTo>
                    <a:pt x="207740" y="309347"/>
                  </a:lnTo>
                  <a:lnTo>
                    <a:pt x="207707" y="367310"/>
                  </a:lnTo>
                  <a:lnTo>
                    <a:pt x="210816" y="418409"/>
                  </a:lnTo>
                  <a:lnTo>
                    <a:pt x="224482" y="479970"/>
                  </a:lnTo>
                  <a:lnTo>
                    <a:pt x="228750" y="495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54710" y="5359005"/>
              <a:ext cx="279268" cy="416745"/>
            </a:xfrm>
            <a:custGeom>
              <a:avLst/>
              <a:gdLst/>
              <a:ahLst/>
              <a:cxnLst/>
              <a:rect l="0" t="0" r="0" b="0"/>
              <a:pathLst>
                <a:path w="279268" h="416745">
                  <a:moveTo>
                    <a:pt x="135922" y="10528"/>
                  </a:moveTo>
                  <a:lnTo>
                    <a:pt x="113565" y="10528"/>
                  </a:lnTo>
                  <a:lnTo>
                    <a:pt x="96350" y="16767"/>
                  </a:lnTo>
                  <a:lnTo>
                    <a:pt x="66234" y="39837"/>
                  </a:lnTo>
                  <a:lnTo>
                    <a:pt x="44824" y="65616"/>
                  </a:lnTo>
                  <a:lnTo>
                    <a:pt x="21053" y="127588"/>
                  </a:lnTo>
                  <a:lnTo>
                    <a:pt x="3855" y="189460"/>
                  </a:lnTo>
                  <a:lnTo>
                    <a:pt x="0" y="245958"/>
                  </a:lnTo>
                  <a:lnTo>
                    <a:pt x="4828" y="307507"/>
                  </a:lnTo>
                  <a:lnTo>
                    <a:pt x="13761" y="344967"/>
                  </a:lnTo>
                  <a:lnTo>
                    <a:pt x="34995" y="378293"/>
                  </a:lnTo>
                  <a:lnTo>
                    <a:pt x="57925" y="404805"/>
                  </a:lnTo>
                  <a:lnTo>
                    <a:pt x="78640" y="413880"/>
                  </a:lnTo>
                  <a:lnTo>
                    <a:pt x="103444" y="416744"/>
                  </a:lnTo>
                  <a:lnTo>
                    <a:pt x="165772" y="406061"/>
                  </a:lnTo>
                  <a:lnTo>
                    <a:pt x="198579" y="385087"/>
                  </a:lnTo>
                  <a:lnTo>
                    <a:pt x="224937" y="356645"/>
                  </a:lnTo>
                  <a:lnTo>
                    <a:pt x="246398" y="314423"/>
                  </a:lnTo>
                  <a:lnTo>
                    <a:pt x="265533" y="254113"/>
                  </a:lnTo>
                  <a:lnTo>
                    <a:pt x="278594" y="201277"/>
                  </a:lnTo>
                  <a:lnTo>
                    <a:pt x="279267" y="138847"/>
                  </a:lnTo>
                  <a:lnTo>
                    <a:pt x="268472" y="95342"/>
                  </a:lnTo>
                  <a:lnTo>
                    <a:pt x="250455" y="59055"/>
                  </a:lnTo>
                  <a:lnTo>
                    <a:pt x="223406" y="25833"/>
                  </a:lnTo>
                  <a:lnTo>
                    <a:pt x="196938" y="9474"/>
                  </a:lnTo>
                  <a:lnTo>
                    <a:pt x="1464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77372" y="5304687"/>
              <a:ext cx="288128" cy="451391"/>
            </a:xfrm>
            <a:custGeom>
              <a:avLst/>
              <a:gdLst/>
              <a:ahLst/>
              <a:cxnLst/>
              <a:rect l="0" t="0" r="0" b="0"/>
              <a:pathLst>
                <a:path w="288128" h="451391">
                  <a:moveTo>
                    <a:pt x="13301" y="75375"/>
                  </a:moveTo>
                  <a:lnTo>
                    <a:pt x="2123" y="64196"/>
                  </a:lnTo>
                  <a:lnTo>
                    <a:pt x="0" y="57394"/>
                  </a:lnTo>
                  <a:lnTo>
                    <a:pt x="760" y="40477"/>
                  </a:lnTo>
                  <a:lnTo>
                    <a:pt x="4941" y="33392"/>
                  </a:lnTo>
                  <a:lnTo>
                    <a:pt x="28761" y="16662"/>
                  </a:lnTo>
                  <a:lnTo>
                    <a:pt x="52148" y="4047"/>
                  </a:lnTo>
                  <a:lnTo>
                    <a:pt x="75020" y="0"/>
                  </a:lnTo>
                  <a:lnTo>
                    <a:pt x="98054" y="3270"/>
                  </a:lnTo>
                  <a:lnTo>
                    <a:pt x="134989" y="18265"/>
                  </a:lnTo>
                  <a:lnTo>
                    <a:pt x="153562" y="30886"/>
                  </a:lnTo>
                  <a:lnTo>
                    <a:pt x="166496" y="47413"/>
                  </a:lnTo>
                  <a:lnTo>
                    <a:pt x="171583" y="56734"/>
                  </a:lnTo>
                  <a:lnTo>
                    <a:pt x="174116" y="79568"/>
                  </a:lnTo>
                  <a:lnTo>
                    <a:pt x="170172" y="104145"/>
                  </a:lnTo>
                  <a:lnTo>
                    <a:pt x="160621" y="126766"/>
                  </a:lnTo>
                  <a:lnTo>
                    <a:pt x="142338" y="145399"/>
                  </a:lnTo>
                  <a:lnTo>
                    <a:pt x="98062" y="170835"/>
                  </a:lnTo>
                  <a:lnTo>
                    <a:pt x="93205" y="171770"/>
                  </a:lnTo>
                  <a:lnTo>
                    <a:pt x="92307" y="170054"/>
                  </a:lnTo>
                  <a:lnTo>
                    <a:pt x="94048" y="166570"/>
                  </a:lnTo>
                  <a:lnTo>
                    <a:pt x="98718" y="165418"/>
                  </a:lnTo>
                  <a:lnTo>
                    <a:pt x="146776" y="174869"/>
                  </a:lnTo>
                  <a:lnTo>
                    <a:pt x="202367" y="211136"/>
                  </a:lnTo>
                  <a:lnTo>
                    <a:pt x="231148" y="236093"/>
                  </a:lnTo>
                  <a:lnTo>
                    <a:pt x="276228" y="296718"/>
                  </a:lnTo>
                  <a:lnTo>
                    <a:pt x="283342" y="307165"/>
                  </a:lnTo>
                  <a:lnTo>
                    <a:pt x="288127" y="331251"/>
                  </a:lnTo>
                  <a:lnTo>
                    <a:pt x="285185" y="356384"/>
                  </a:lnTo>
                  <a:lnTo>
                    <a:pt x="270374" y="389094"/>
                  </a:lnTo>
                  <a:lnTo>
                    <a:pt x="249998" y="414124"/>
                  </a:lnTo>
                  <a:lnTo>
                    <a:pt x="222254" y="435188"/>
                  </a:lnTo>
                  <a:lnTo>
                    <a:pt x="190637" y="448188"/>
                  </a:lnTo>
                  <a:lnTo>
                    <a:pt x="153323" y="451390"/>
                  </a:lnTo>
                  <a:lnTo>
                    <a:pt x="97944" y="439504"/>
                  </a:lnTo>
                  <a:lnTo>
                    <a:pt x="65944" y="422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06777" y="5253720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6402" y="55141"/>
                  </a:lnTo>
                  <a:lnTo>
                    <a:pt x="1265" y="112104"/>
                  </a:lnTo>
                  <a:lnTo>
                    <a:pt x="250" y="168416"/>
                  </a:lnTo>
                  <a:lnTo>
                    <a:pt x="49" y="224600"/>
                  </a:lnTo>
                  <a:lnTo>
                    <a:pt x="10" y="280758"/>
                  </a:lnTo>
                  <a:lnTo>
                    <a:pt x="2" y="336912"/>
                  </a:lnTo>
                  <a:lnTo>
                    <a:pt x="3120" y="385265"/>
                  </a:lnTo>
                  <a:lnTo>
                    <a:pt x="5214" y="437807"/>
                  </a:lnTo>
                  <a:lnTo>
                    <a:pt x="1030" y="49748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33612" y="5243191"/>
              <a:ext cx="262638" cy="281724"/>
            </a:xfrm>
            <a:custGeom>
              <a:avLst/>
              <a:gdLst/>
              <a:ahLst/>
              <a:cxnLst/>
              <a:rect l="0" t="0" r="0" b="0"/>
              <a:pathLst>
                <a:path w="262638" h="281724">
                  <a:moveTo>
                    <a:pt x="262637" y="210570"/>
                  </a:moveTo>
                  <a:lnTo>
                    <a:pt x="219945" y="225143"/>
                  </a:lnTo>
                  <a:lnTo>
                    <a:pt x="159399" y="249491"/>
                  </a:lnTo>
                  <a:lnTo>
                    <a:pt x="101301" y="271378"/>
                  </a:lnTo>
                  <a:lnTo>
                    <a:pt x="39436" y="281723"/>
                  </a:lnTo>
                  <a:lnTo>
                    <a:pt x="16817" y="276899"/>
                  </a:lnTo>
                  <a:lnTo>
                    <a:pt x="7510" y="272337"/>
                  </a:lnTo>
                  <a:lnTo>
                    <a:pt x="2474" y="264616"/>
                  </a:lnTo>
                  <a:lnTo>
                    <a:pt x="0" y="243560"/>
                  </a:lnTo>
                  <a:lnTo>
                    <a:pt x="9113" y="191914"/>
                  </a:lnTo>
                  <a:lnTo>
                    <a:pt x="32231" y="136652"/>
                  </a:lnTo>
                  <a:lnTo>
                    <a:pt x="57859" y="75058"/>
                  </a:lnTo>
                  <a:lnTo>
                    <a:pt x="78865" y="14158"/>
                  </a:lnTo>
                  <a:lnTo>
                    <a:pt x="836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48933" y="5674860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763791" y="5170141"/>
              <a:ext cx="248396" cy="547900"/>
            </a:xfrm>
            <a:custGeom>
              <a:avLst/>
              <a:gdLst/>
              <a:ahLst/>
              <a:cxnLst/>
              <a:rect l="0" t="0" r="0" b="0"/>
              <a:pathLst>
                <a:path w="248396" h="547900">
                  <a:moveTo>
                    <a:pt x="248395" y="115165"/>
                  </a:moveTo>
                  <a:lnTo>
                    <a:pt x="219087" y="150062"/>
                  </a:lnTo>
                  <a:lnTo>
                    <a:pt x="181942" y="211281"/>
                  </a:lnTo>
                  <a:lnTo>
                    <a:pt x="148960" y="271884"/>
                  </a:lnTo>
                  <a:lnTo>
                    <a:pt x="124598" y="334987"/>
                  </a:lnTo>
                  <a:lnTo>
                    <a:pt x="94971" y="389872"/>
                  </a:lnTo>
                  <a:lnTo>
                    <a:pt x="74177" y="453331"/>
                  </a:lnTo>
                  <a:lnTo>
                    <a:pt x="70353" y="505660"/>
                  </a:lnTo>
                  <a:lnTo>
                    <a:pt x="70039" y="519384"/>
                  </a:lnTo>
                  <a:lnTo>
                    <a:pt x="73339" y="529704"/>
                  </a:lnTo>
                  <a:lnTo>
                    <a:pt x="79049" y="537753"/>
                  </a:lnTo>
                  <a:lnTo>
                    <a:pt x="86365" y="544289"/>
                  </a:lnTo>
                  <a:lnTo>
                    <a:pt x="94751" y="547477"/>
                  </a:lnTo>
                  <a:lnTo>
                    <a:pt x="113428" y="547899"/>
                  </a:lnTo>
                  <a:lnTo>
                    <a:pt x="174863" y="532272"/>
                  </a:lnTo>
                  <a:lnTo>
                    <a:pt x="192707" y="519305"/>
                  </a:lnTo>
                  <a:lnTo>
                    <a:pt x="207268" y="501843"/>
                  </a:lnTo>
                  <a:lnTo>
                    <a:pt x="217638" y="482384"/>
                  </a:lnTo>
                  <a:lnTo>
                    <a:pt x="224464" y="440519"/>
                  </a:lnTo>
                  <a:lnTo>
                    <a:pt x="220897" y="396659"/>
                  </a:lnTo>
                  <a:lnTo>
                    <a:pt x="200806" y="342257"/>
                  </a:lnTo>
                  <a:lnTo>
                    <a:pt x="153524" y="284177"/>
                  </a:lnTo>
                  <a:lnTo>
                    <a:pt x="97483" y="226320"/>
                  </a:lnTo>
                  <a:lnTo>
                    <a:pt x="48137" y="168568"/>
                  </a:lnTo>
                  <a:lnTo>
                    <a:pt x="17419" y="130826"/>
                  </a:lnTo>
                  <a:lnTo>
                    <a:pt x="5359" y="105747"/>
                  </a:lnTo>
                  <a:lnTo>
                    <a:pt x="0" y="79003"/>
                  </a:lnTo>
                  <a:lnTo>
                    <a:pt x="3856" y="54639"/>
                  </a:lnTo>
                  <a:lnTo>
                    <a:pt x="19182" y="24312"/>
                  </a:lnTo>
                  <a:lnTo>
                    <a:pt x="25397" y="15991"/>
                  </a:lnTo>
                  <a:lnTo>
                    <a:pt x="34219" y="10445"/>
                  </a:lnTo>
                  <a:lnTo>
                    <a:pt x="68992" y="2638"/>
                  </a:lnTo>
                  <a:lnTo>
                    <a:pt x="125784" y="0"/>
                  </a:lnTo>
                  <a:lnTo>
                    <a:pt x="155297" y="1979"/>
                  </a:lnTo>
                  <a:lnTo>
                    <a:pt x="183896" y="15077"/>
                  </a:lnTo>
                  <a:lnTo>
                    <a:pt x="206282" y="30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349196" y="5295834"/>
              <a:ext cx="42017" cy="494840"/>
            </a:xfrm>
            <a:custGeom>
              <a:avLst/>
              <a:gdLst/>
              <a:ahLst/>
              <a:cxnLst/>
              <a:rect l="0" t="0" r="0" b="0"/>
              <a:pathLst>
                <a:path w="42017" h="494840">
                  <a:moveTo>
                    <a:pt x="42016" y="0"/>
                  </a:moveTo>
                  <a:lnTo>
                    <a:pt x="30838" y="11178"/>
                  </a:lnTo>
                  <a:lnTo>
                    <a:pt x="18297" y="46076"/>
                  </a:lnTo>
                  <a:lnTo>
                    <a:pt x="10814" y="101865"/>
                  </a:lnTo>
                  <a:lnTo>
                    <a:pt x="2404" y="157945"/>
                  </a:lnTo>
                  <a:lnTo>
                    <a:pt x="396" y="214083"/>
                  </a:lnTo>
                  <a:lnTo>
                    <a:pt x="0" y="270232"/>
                  </a:lnTo>
                  <a:lnTo>
                    <a:pt x="3041" y="323264"/>
                  </a:lnTo>
                  <a:lnTo>
                    <a:pt x="8971" y="384649"/>
                  </a:lnTo>
                  <a:lnTo>
                    <a:pt x="9998" y="438274"/>
                  </a:lnTo>
                  <a:lnTo>
                    <a:pt x="1043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152172" y="5285306"/>
              <a:ext cx="207455" cy="245720"/>
            </a:xfrm>
            <a:custGeom>
              <a:avLst/>
              <a:gdLst/>
              <a:ahLst/>
              <a:cxnLst/>
              <a:rect l="0" t="0" r="0" b="0"/>
              <a:pathLst>
                <a:path w="207455" h="245720">
                  <a:moveTo>
                    <a:pt x="207454" y="210569"/>
                  </a:moveTo>
                  <a:lnTo>
                    <a:pt x="144027" y="228528"/>
                  </a:lnTo>
                  <a:lnTo>
                    <a:pt x="86018" y="245719"/>
                  </a:lnTo>
                  <a:lnTo>
                    <a:pt x="62236" y="243349"/>
                  </a:lnTo>
                  <a:lnTo>
                    <a:pt x="41137" y="234497"/>
                  </a:lnTo>
                  <a:lnTo>
                    <a:pt x="23962" y="222763"/>
                  </a:lnTo>
                  <a:lnTo>
                    <a:pt x="11649" y="206630"/>
                  </a:lnTo>
                  <a:lnTo>
                    <a:pt x="3447" y="185422"/>
                  </a:lnTo>
                  <a:lnTo>
                    <a:pt x="0" y="141767"/>
                  </a:lnTo>
                  <a:lnTo>
                    <a:pt x="8722" y="84501"/>
                  </a:lnTo>
                  <a:lnTo>
                    <a:pt x="25133" y="24819"/>
                  </a:lnTo>
                  <a:lnTo>
                    <a:pt x="389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759710" y="5316891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0132" y="48931"/>
                  </a:lnTo>
                  <a:lnTo>
                    <a:pt x="12425" y="108061"/>
                  </a:lnTo>
                  <a:lnTo>
                    <a:pt x="11090" y="167459"/>
                  </a:lnTo>
                  <a:lnTo>
                    <a:pt x="10694" y="220153"/>
                  </a:lnTo>
                  <a:lnTo>
                    <a:pt x="4988" y="276581"/>
                  </a:lnTo>
                  <a:lnTo>
                    <a:pt x="1478" y="337753"/>
                  </a:lnTo>
                  <a:lnTo>
                    <a:pt x="438" y="394743"/>
                  </a:lnTo>
                  <a:lnTo>
                    <a:pt x="87" y="45331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513134" y="5243191"/>
              <a:ext cx="236048" cy="322803"/>
            </a:xfrm>
            <a:custGeom>
              <a:avLst/>
              <a:gdLst/>
              <a:ahLst/>
              <a:cxnLst/>
              <a:rect l="0" t="0" r="0" b="0"/>
              <a:pathLst>
                <a:path w="236048" h="322803">
                  <a:moveTo>
                    <a:pt x="236047" y="273742"/>
                  </a:moveTo>
                  <a:lnTo>
                    <a:pt x="195189" y="276081"/>
                  </a:lnTo>
                  <a:lnTo>
                    <a:pt x="140846" y="293528"/>
                  </a:lnTo>
                  <a:lnTo>
                    <a:pt x="78278" y="318245"/>
                  </a:lnTo>
                  <a:lnTo>
                    <a:pt x="39692" y="322802"/>
                  </a:lnTo>
                  <a:lnTo>
                    <a:pt x="16587" y="319723"/>
                  </a:lnTo>
                  <a:lnTo>
                    <a:pt x="9022" y="313755"/>
                  </a:lnTo>
                  <a:lnTo>
                    <a:pt x="616" y="294645"/>
                  </a:lnTo>
                  <a:lnTo>
                    <a:pt x="0" y="273673"/>
                  </a:lnTo>
                  <a:lnTo>
                    <a:pt x="12244" y="212684"/>
                  </a:lnTo>
                  <a:lnTo>
                    <a:pt x="25636" y="154533"/>
                  </a:lnTo>
                  <a:lnTo>
                    <a:pt x="45136" y="92656"/>
                  </a:lnTo>
                  <a:lnTo>
                    <a:pt x="70348" y="37713"/>
                  </a:lnTo>
                  <a:lnTo>
                    <a:pt x="886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454939" y="884393"/>
            <a:ext cx="5782075" cy="900976"/>
            <a:chOff x="454939" y="884393"/>
            <a:chExt cx="5782075" cy="900976"/>
          </a:xfrm>
        </p:grpSpPr>
        <p:sp>
          <p:nvSpPr>
            <p:cNvPr id="150" name="Freeform 149"/>
            <p:cNvSpPr/>
            <p:nvPr/>
          </p:nvSpPr>
          <p:spPr>
            <a:xfrm>
              <a:off x="454939" y="891889"/>
              <a:ext cx="438014" cy="455759"/>
            </a:xfrm>
            <a:custGeom>
              <a:avLst/>
              <a:gdLst/>
              <a:ahLst/>
              <a:cxnLst/>
              <a:rect l="0" t="0" r="0" b="0"/>
              <a:pathLst>
                <a:path w="438014" h="455759">
                  <a:moveTo>
                    <a:pt x="134656" y="455758"/>
                  </a:moveTo>
                  <a:lnTo>
                    <a:pt x="134656" y="398494"/>
                  </a:lnTo>
                  <a:lnTo>
                    <a:pt x="136996" y="365967"/>
                  </a:lnTo>
                  <a:lnTo>
                    <a:pt x="149128" y="315939"/>
                  </a:lnTo>
                  <a:lnTo>
                    <a:pt x="157532" y="259640"/>
                  </a:lnTo>
                  <a:lnTo>
                    <a:pt x="164521" y="203199"/>
                  </a:lnTo>
                  <a:lnTo>
                    <a:pt x="173138" y="150197"/>
                  </a:lnTo>
                  <a:lnTo>
                    <a:pt x="179172" y="88947"/>
                  </a:lnTo>
                  <a:lnTo>
                    <a:pt x="194634" y="25698"/>
                  </a:lnTo>
                  <a:lnTo>
                    <a:pt x="201477" y="3748"/>
                  </a:lnTo>
                  <a:lnTo>
                    <a:pt x="204940" y="0"/>
                  </a:lnTo>
                  <a:lnTo>
                    <a:pt x="208418" y="1011"/>
                  </a:lnTo>
                  <a:lnTo>
                    <a:pt x="215403" y="11493"/>
                  </a:lnTo>
                  <a:lnTo>
                    <a:pt x="236434" y="74182"/>
                  </a:lnTo>
                  <a:lnTo>
                    <a:pt x="253980" y="129039"/>
                  </a:lnTo>
                  <a:lnTo>
                    <a:pt x="264508" y="177628"/>
                  </a:lnTo>
                  <a:lnTo>
                    <a:pt x="278546" y="231713"/>
                  </a:lnTo>
                  <a:lnTo>
                    <a:pt x="296093" y="286914"/>
                  </a:lnTo>
                  <a:lnTo>
                    <a:pt x="321974" y="339894"/>
                  </a:lnTo>
                  <a:lnTo>
                    <a:pt x="348663" y="400986"/>
                  </a:lnTo>
                  <a:lnTo>
                    <a:pt x="357672" y="428295"/>
                  </a:lnTo>
                  <a:lnTo>
                    <a:pt x="355863" y="433940"/>
                  </a:lnTo>
                  <a:lnTo>
                    <a:pt x="349978" y="434194"/>
                  </a:lnTo>
                  <a:lnTo>
                    <a:pt x="332130" y="425117"/>
                  </a:lnTo>
                  <a:lnTo>
                    <a:pt x="272301" y="371894"/>
                  </a:lnTo>
                  <a:lnTo>
                    <a:pt x="213374" y="322419"/>
                  </a:lnTo>
                  <a:lnTo>
                    <a:pt x="157183" y="278972"/>
                  </a:lnTo>
                  <a:lnTo>
                    <a:pt x="96029" y="243138"/>
                  </a:lnTo>
                  <a:lnTo>
                    <a:pt x="40359" y="215687"/>
                  </a:lnTo>
                  <a:lnTo>
                    <a:pt x="2861" y="201222"/>
                  </a:lnTo>
                  <a:lnTo>
                    <a:pt x="0" y="198330"/>
                  </a:lnTo>
                  <a:lnTo>
                    <a:pt x="3941" y="196402"/>
                  </a:lnTo>
                  <a:lnTo>
                    <a:pt x="60814" y="193054"/>
                  </a:lnTo>
                  <a:lnTo>
                    <a:pt x="108618" y="192696"/>
                  </a:lnTo>
                  <a:lnTo>
                    <a:pt x="159827" y="191421"/>
                  </a:lnTo>
                  <a:lnTo>
                    <a:pt x="212044" y="185323"/>
                  </a:lnTo>
                  <a:lnTo>
                    <a:pt x="264561" y="181827"/>
                  </a:lnTo>
                  <a:lnTo>
                    <a:pt x="315996" y="175072"/>
                  </a:lnTo>
                  <a:lnTo>
                    <a:pt x="375891" y="169077"/>
                  </a:lnTo>
                  <a:lnTo>
                    <a:pt x="427193" y="156974"/>
                  </a:lnTo>
                  <a:lnTo>
                    <a:pt x="433796" y="158303"/>
                  </a:lnTo>
                  <a:lnTo>
                    <a:pt x="437028" y="162698"/>
                  </a:lnTo>
                  <a:lnTo>
                    <a:pt x="438013" y="169138"/>
                  </a:lnTo>
                  <a:lnTo>
                    <a:pt x="436330" y="175771"/>
                  </a:lnTo>
                  <a:lnTo>
                    <a:pt x="422783" y="196284"/>
                  </a:lnTo>
                  <a:lnTo>
                    <a:pt x="360604" y="252216"/>
                  </a:lnTo>
                  <a:lnTo>
                    <a:pt x="299138" y="303387"/>
                  </a:lnTo>
                  <a:lnTo>
                    <a:pt x="239592" y="361490"/>
                  </a:lnTo>
                  <a:lnTo>
                    <a:pt x="176740" y="409561"/>
                  </a:lnTo>
                  <a:lnTo>
                    <a:pt x="124128" y="4452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86156" y="937036"/>
              <a:ext cx="224622" cy="414926"/>
            </a:xfrm>
            <a:custGeom>
              <a:avLst/>
              <a:gdLst/>
              <a:ahLst/>
              <a:cxnLst/>
              <a:rect l="0" t="0" r="0" b="0"/>
              <a:pathLst>
                <a:path w="224622" h="414926">
                  <a:moveTo>
                    <a:pt x="66693" y="0"/>
                  </a:moveTo>
                  <a:lnTo>
                    <a:pt x="59458" y="28726"/>
                  </a:lnTo>
                  <a:lnTo>
                    <a:pt x="55971" y="77921"/>
                  </a:lnTo>
                  <a:lnTo>
                    <a:pt x="49218" y="131232"/>
                  </a:lnTo>
                  <a:lnTo>
                    <a:pt x="45528" y="189792"/>
                  </a:lnTo>
                  <a:lnTo>
                    <a:pt x="37545" y="242368"/>
                  </a:lnTo>
                  <a:lnTo>
                    <a:pt x="24367" y="298999"/>
                  </a:lnTo>
                  <a:lnTo>
                    <a:pt x="10500" y="360228"/>
                  </a:lnTo>
                  <a:lnTo>
                    <a:pt x="0" y="397633"/>
                  </a:lnTo>
                  <a:lnTo>
                    <a:pt x="2344" y="405468"/>
                  </a:lnTo>
                  <a:lnTo>
                    <a:pt x="8586" y="410692"/>
                  </a:lnTo>
                  <a:lnTo>
                    <a:pt x="17427" y="414175"/>
                  </a:lnTo>
                  <a:lnTo>
                    <a:pt x="36608" y="414925"/>
                  </a:lnTo>
                  <a:lnTo>
                    <a:pt x="95184" y="402774"/>
                  </a:lnTo>
                  <a:lnTo>
                    <a:pt x="156103" y="385937"/>
                  </a:lnTo>
                  <a:lnTo>
                    <a:pt x="212363" y="379936"/>
                  </a:lnTo>
                  <a:lnTo>
                    <a:pt x="22462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031792" y="110549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8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094963" y="884393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749" y="11179"/>
                  </a:lnTo>
                  <a:lnTo>
                    <a:pt x="117441" y="23719"/>
                  </a:lnTo>
                  <a:lnTo>
                    <a:pt x="59550" y="312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295005" y="1158134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0"/>
                  </a:moveTo>
                  <a:lnTo>
                    <a:pt x="141160" y="5589"/>
                  </a:lnTo>
                  <a:lnTo>
                    <a:pt x="126688" y="17692"/>
                  </a:lnTo>
                  <a:lnTo>
                    <a:pt x="75925" y="74329"/>
                  </a:lnTo>
                  <a:lnTo>
                    <a:pt x="34900" y="128593"/>
                  </a:lnTo>
                  <a:lnTo>
                    <a:pt x="24870" y="14606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295005" y="1147606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45469" y="63428"/>
                  </a:lnTo>
                  <a:lnTo>
                    <a:pt x="80488" y="125194"/>
                  </a:lnTo>
                  <a:lnTo>
                    <a:pt x="99237" y="148359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499191" y="1094918"/>
              <a:ext cx="185369" cy="239444"/>
            </a:xfrm>
            <a:custGeom>
              <a:avLst/>
              <a:gdLst/>
              <a:ahLst/>
              <a:cxnLst/>
              <a:rect l="0" t="0" r="0" b="0"/>
              <a:pathLst>
                <a:path w="185369" h="239444">
                  <a:moveTo>
                    <a:pt x="122197" y="126387"/>
                  </a:moveTo>
                  <a:lnTo>
                    <a:pt x="116608" y="67771"/>
                  </a:lnTo>
                  <a:lnTo>
                    <a:pt x="107543" y="32980"/>
                  </a:lnTo>
                  <a:lnTo>
                    <a:pt x="94627" y="14293"/>
                  </a:lnTo>
                  <a:lnTo>
                    <a:pt x="86270" y="6034"/>
                  </a:lnTo>
                  <a:lnTo>
                    <a:pt x="77188" y="1698"/>
                  </a:lnTo>
                  <a:lnTo>
                    <a:pt x="57740" y="0"/>
                  </a:lnTo>
                  <a:lnTo>
                    <a:pt x="48810" y="3525"/>
                  </a:lnTo>
                  <a:lnTo>
                    <a:pt x="32649" y="16799"/>
                  </a:lnTo>
                  <a:lnTo>
                    <a:pt x="15986" y="49593"/>
                  </a:lnTo>
                  <a:lnTo>
                    <a:pt x="1045" y="103766"/>
                  </a:lnTo>
                  <a:lnTo>
                    <a:pt x="0" y="163340"/>
                  </a:lnTo>
                  <a:lnTo>
                    <a:pt x="10712" y="209596"/>
                  </a:lnTo>
                  <a:lnTo>
                    <a:pt x="26253" y="236309"/>
                  </a:lnTo>
                  <a:lnTo>
                    <a:pt x="33668" y="239443"/>
                  </a:lnTo>
                  <a:lnTo>
                    <a:pt x="42121" y="239192"/>
                  </a:lnTo>
                  <a:lnTo>
                    <a:pt x="51266" y="236686"/>
                  </a:lnTo>
                  <a:lnTo>
                    <a:pt x="58532" y="231505"/>
                  </a:lnTo>
                  <a:lnTo>
                    <a:pt x="69725" y="216390"/>
                  </a:lnTo>
                  <a:lnTo>
                    <a:pt x="93828" y="157555"/>
                  </a:lnTo>
                  <a:lnTo>
                    <a:pt x="104563" y="120674"/>
                  </a:lnTo>
                  <a:lnTo>
                    <a:pt x="106931" y="117899"/>
                  </a:lnTo>
                  <a:lnTo>
                    <a:pt x="108510" y="121898"/>
                  </a:lnTo>
                  <a:lnTo>
                    <a:pt x="116634" y="159166"/>
                  </a:lnTo>
                  <a:lnTo>
                    <a:pt x="131727" y="189912"/>
                  </a:lnTo>
                  <a:lnTo>
                    <a:pt x="147490" y="204533"/>
                  </a:lnTo>
                  <a:lnTo>
                    <a:pt x="169855" y="216222"/>
                  </a:lnTo>
                  <a:lnTo>
                    <a:pt x="185368" y="221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12251" y="1123286"/>
              <a:ext cx="119708" cy="203866"/>
            </a:xfrm>
            <a:custGeom>
              <a:avLst/>
              <a:gdLst/>
              <a:ahLst/>
              <a:cxnLst/>
              <a:rect l="0" t="0" r="0" b="0"/>
              <a:pathLst>
                <a:path w="119708" h="203866">
                  <a:moveTo>
                    <a:pt x="119707" y="34848"/>
                  </a:moveTo>
                  <a:lnTo>
                    <a:pt x="114118" y="18081"/>
                  </a:lnTo>
                  <a:lnTo>
                    <a:pt x="102015" y="6729"/>
                  </a:lnTo>
                  <a:lnTo>
                    <a:pt x="93874" y="2064"/>
                  </a:lnTo>
                  <a:lnTo>
                    <a:pt x="72351" y="0"/>
                  </a:lnTo>
                  <a:lnTo>
                    <a:pt x="60060" y="1088"/>
                  </a:lnTo>
                  <a:lnTo>
                    <a:pt x="40165" y="11655"/>
                  </a:lnTo>
                  <a:lnTo>
                    <a:pt x="24694" y="28050"/>
                  </a:lnTo>
                  <a:lnTo>
                    <a:pt x="1275" y="77453"/>
                  </a:lnTo>
                  <a:lnTo>
                    <a:pt x="0" y="101357"/>
                  </a:lnTo>
                  <a:lnTo>
                    <a:pt x="8714" y="149241"/>
                  </a:lnTo>
                  <a:lnTo>
                    <a:pt x="23909" y="176237"/>
                  </a:lnTo>
                  <a:lnTo>
                    <a:pt x="43230" y="199054"/>
                  </a:lnTo>
                  <a:lnTo>
                    <a:pt x="52344" y="202810"/>
                  </a:lnTo>
                  <a:lnTo>
                    <a:pt x="74950" y="203865"/>
                  </a:lnTo>
                  <a:lnTo>
                    <a:pt x="91236" y="200434"/>
                  </a:lnTo>
                  <a:lnTo>
                    <a:pt x="109179" y="1927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937243" y="94756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49263"/>
                  </a:lnTo>
                  <a:lnTo>
                    <a:pt x="10529" y="98175"/>
                  </a:lnTo>
                  <a:lnTo>
                    <a:pt x="10529" y="145163"/>
                  </a:lnTo>
                  <a:lnTo>
                    <a:pt x="10529" y="201329"/>
                  </a:lnTo>
                  <a:lnTo>
                    <a:pt x="10529" y="254365"/>
                  </a:lnTo>
                  <a:lnTo>
                    <a:pt x="7409" y="31480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853015" y="108443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41507" y="2195"/>
                  </a:lnTo>
                  <a:lnTo>
                    <a:pt x="90083" y="433"/>
                  </a:lnTo>
                  <a:lnTo>
                    <a:pt x="27143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063585" y="915979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0" y="155943"/>
                  </a:lnTo>
                  <a:lnTo>
                    <a:pt x="0" y="199159"/>
                  </a:lnTo>
                  <a:lnTo>
                    <a:pt x="0" y="241763"/>
                  </a:lnTo>
                  <a:lnTo>
                    <a:pt x="0" y="298971"/>
                  </a:lnTo>
                  <a:lnTo>
                    <a:pt x="0" y="360223"/>
                  </a:lnTo>
                  <a:lnTo>
                    <a:pt x="0" y="41902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126756" y="1137077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34747" y="56192"/>
                  </a:lnTo>
                  <a:lnTo>
                    <a:pt x="61233" y="100163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137285" y="1116020"/>
              <a:ext cx="136871" cy="357970"/>
            </a:xfrm>
            <a:custGeom>
              <a:avLst/>
              <a:gdLst/>
              <a:ahLst/>
              <a:cxnLst/>
              <a:rect l="0" t="0" r="0" b="0"/>
              <a:pathLst>
                <a:path w="136871" h="357970">
                  <a:moveTo>
                    <a:pt x="136870" y="0"/>
                  </a:moveTo>
                  <a:lnTo>
                    <a:pt x="134530" y="33622"/>
                  </a:lnTo>
                  <a:lnTo>
                    <a:pt x="117084" y="85324"/>
                  </a:lnTo>
                  <a:lnTo>
                    <a:pt x="98433" y="147327"/>
                  </a:lnTo>
                  <a:lnTo>
                    <a:pt x="75151" y="208943"/>
                  </a:lnTo>
                  <a:lnTo>
                    <a:pt x="50176" y="271332"/>
                  </a:lnTo>
                  <a:lnTo>
                    <a:pt x="18645" y="33358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000207" y="1384184"/>
              <a:ext cx="1189721" cy="68749"/>
            </a:xfrm>
            <a:custGeom>
              <a:avLst/>
              <a:gdLst/>
              <a:ahLst/>
              <a:cxnLst/>
              <a:rect l="0" t="0" r="0" b="0"/>
              <a:pathLst>
                <a:path w="1189721" h="68749">
                  <a:moveTo>
                    <a:pt x="1189720" y="26634"/>
                  </a:moveTo>
                  <a:lnTo>
                    <a:pt x="1131103" y="21045"/>
                  </a:lnTo>
                  <a:lnTo>
                    <a:pt x="1076929" y="15912"/>
                  </a:lnTo>
                  <a:lnTo>
                    <a:pt x="1018048" y="7965"/>
                  </a:lnTo>
                  <a:lnTo>
                    <a:pt x="967669" y="6285"/>
                  </a:lnTo>
                  <a:lnTo>
                    <a:pt x="915697" y="5787"/>
                  </a:lnTo>
                  <a:lnTo>
                    <a:pt x="863253" y="5639"/>
                  </a:lnTo>
                  <a:lnTo>
                    <a:pt x="804309" y="0"/>
                  </a:lnTo>
                  <a:lnTo>
                    <a:pt x="742059" y="3262"/>
                  </a:lnTo>
                  <a:lnTo>
                    <a:pt x="689622" y="4891"/>
                  </a:lnTo>
                  <a:lnTo>
                    <a:pt x="631321" y="6544"/>
                  </a:lnTo>
                  <a:lnTo>
                    <a:pt x="576483" y="12753"/>
                  </a:lnTo>
                  <a:lnTo>
                    <a:pt x="522019" y="15112"/>
                  </a:lnTo>
                  <a:lnTo>
                    <a:pt x="464288" y="15811"/>
                  </a:lnTo>
                  <a:lnTo>
                    <a:pt x="415337" y="17188"/>
                  </a:lnTo>
                  <a:lnTo>
                    <a:pt x="364308" y="23316"/>
                  </a:lnTo>
                  <a:lnTo>
                    <a:pt x="312144" y="26821"/>
                  </a:lnTo>
                  <a:lnTo>
                    <a:pt x="259643" y="33579"/>
                  </a:lnTo>
                  <a:lnTo>
                    <a:pt x="208212" y="36101"/>
                  </a:lnTo>
                  <a:lnTo>
                    <a:pt x="148320" y="40072"/>
                  </a:lnTo>
                  <a:lnTo>
                    <a:pt x="91429" y="51776"/>
                  </a:lnTo>
                  <a:lnTo>
                    <a:pt x="37470" y="64182"/>
                  </a:lnTo>
                  <a:lnTo>
                    <a:pt x="0" y="687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700152" y="1000207"/>
              <a:ext cx="13990" cy="336913"/>
            </a:xfrm>
            <a:custGeom>
              <a:avLst/>
              <a:gdLst/>
              <a:ahLst/>
              <a:cxnLst/>
              <a:rect l="0" t="0" r="0" b="0"/>
              <a:pathLst>
                <a:path w="13990" h="336913">
                  <a:moveTo>
                    <a:pt x="5672" y="0"/>
                  </a:moveTo>
                  <a:lnTo>
                    <a:pt x="82" y="16767"/>
                  </a:lnTo>
                  <a:lnTo>
                    <a:pt x="1007" y="78565"/>
                  </a:lnTo>
                  <a:lnTo>
                    <a:pt x="0" y="121544"/>
                  </a:lnTo>
                  <a:lnTo>
                    <a:pt x="4551" y="184276"/>
                  </a:lnTo>
                  <a:lnTo>
                    <a:pt x="10929" y="238134"/>
                  </a:lnTo>
                  <a:lnTo>
                    <a:pt x="13989" y="297990"/>
                  </a:lnTo>
                  <a:lnTo>
                    <a:pt x="5672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579482" y="1105492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8011" y="11453"/>
                  </a:lnTo>
                  <a:lnTo>
                    <a:pt x="133064" y="24749"/>
                  </a:lnTo>
                  <a:lnTo>
                    <a:pt x="77150" y="30235"/>
                  </a:lnTo>
                  <a:lnTo>
                    <a:pt x="27284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842694" y="915979"/>
              <a:ext cx="326385" cy="387272"/>
            </a:xfrm>
            <a:custGeom>
              <a:avLst/>
              <a:gdLst/>
              <a:ahLst/>
              <a:cxnLst/>
              <a:rect l="0" t="0" r="0" b="0"/>
              <a:pathLst>
                <a:path w="326385" h="387272">
                  <a:moveTo>
                    <a:pt x="0" y="0"/>
                  </a:moveTo>
                  <a:lnTo>
                    <a:pt x="0" y="58617"/>
                  </a:lnTo>
                  <a:lnTo>
                    <a:pt x="8406" y="107895"/>
                  </a:lnTo>
                  <a:lnTo>
                    <a:pt x="16789" y="160650"/>
                  </a:lnTo>
                  <a:lnTo>
                    <a:pt x="19792" y="213846"/>
                  </a:lnTo>
                  <a:lnTo>
                    <a:pt x="20682" y="266653"/>
                  </a:lnTo>
                  <a:lnTo>
                    <a:pt x="20946" y="318174"/>
                  </a:lnTo>
                  <a:lnTo>
                    <a:pt x="19854" y="355406"/>
                  </a:lnTo>
                  <a:lnTo>
                    <a:pt x="17916" y="356260"/>
                  </a:lnTo>
                  <a:lnTo>
                    <a:pt x="15453" y="353320"/>
                  </a:lnTo>
                  <a:lnTo>
                    <a:pt x="11988" y="326826"/>
                  </a:lnTo>
                  <a:lnTo>
                    <a:pt x="19222" y="275951"/>
                  </a:lnTo>
                  <a:lnTo>
                    <a:pt x="35316" y="212478"/>
                  </a:lnTo>
                  <a:lnTo>
                    <a:pt x="42261" y="204823"/>
                  </a:lnTo>
                  <a:lnTo>
                    <a:pt x="62456" y="196317"/>
                  </a:lnTo>
                  <a:lnTo>
                    <a:pt x="72053" y="196389"/>
                  </a:lnTo>
                  <a:lnTo>
                    <a:pt x="88956" y="202707"/>
                  </a:lnTo>
                  <a:lnTo>
                    <a:pt x="111625" y="225008"/>
                  </a:lnTo>
                  <a:lnTo>
                    <a:pt x="139076" y="272390"/>
                  </a:lnTo>
                  <a:lnTo>
                    <a:pt x="153857" y="326810"/>
                  </a:lnTo>
                  <a:lnTo>
                    <a:pt x="157392" y="387271"/>
                  </a:lnTo>
                  <a:lnTo>
                    <a:pt x="163446" y="355126"/>
                  </a:lnTo>
                  <a:lnTo>
                    <a:pt x="184277" y="316463"/>
                  </a:lnTo>
                  <a:lnTo>
                    <a:pt x="214042" y="285083"/>
                  </a:lnTo>
                  <a:lnTo>
                    <a:pt x="270926" y="242227"/>
                  </a:lnTo>
                  <a:lnTo>
                    <a:pt x="285358" y="226979"/>
                  </a:lnTo>
                  <a:lnTo>
                    <a:pt x="295672" y="208504"/>
                  </a:lnTo>
                  <a:lnTo>
                    <a:pt x="296551" y="198664"/>
                  </a:lnTo>
                  <a:lnTo>
                    <a:pt x="291287" y="178372"/>
                  </a:lnTo>
                  <a:lnTo>
                    <a:pt x="278030" y="163894"/>
                  </a:lnTo>
                  <a:lnTo>
                    <a:pt x="269581" y="158396"/>
                  </a:lnTo>
                  <a:lnTo>
                    <a:pt x="247716" y="155406"/>
                  </a:lnTo>
                  <a:lnTo>
                    <a:pt x="224740" y="159146"/>
                  </a:lnTo>
                  <a:lnTo>
                    <a:pt x="206729" y="168608"/>
                  </a:lnTo>
                  <a:lnTo>
                    <a:pt x="194045" y="183731"/>
                  </a:lnTo>
                  <a:lnTo>
                    <a:pt x="176370" y="222036"/>
                  </a:lnTo>
                  <a:lnTo>
                    <a:pt x="175093" y="245692"/>
                  </a:lnTo>
                  <a:lnTo>
                    <a:pt x="179594" y="269463"/>
                  </a:lnTo>
                  <a:lnTo>
                    <a:pt x="195283" y="296000"/>
                  </a:lnTo>
                  <a:lnTo>
                    <a:pt x="224665" y="325927"/>
                  </a:lnTo>
                  <a:lnTo>
                    <a:pt x="269506" y="354369"/>
                  </a:lnTo>
                  <a:lnTo>
                    <a:pt x="326384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400704" y="1055045"/>
              <a:ext cx="171296" cy="247324"/>
            </a:xfrm>
            <a:custGeom>
              <a:avLst/>
              <a:gdLst/>
              <a:ahLst/>
              <a:cxnLst/>
              <a:rect l="0" t="0" r="0" b="0"/>
              <a:pathLst>
                <a:path w="171296" h="247324">
                  <a:moveTo>
                    <a:pt x="168456" y="8333"/>
                  </a:moveTo>
                  <a:lnTo>
                    <a:pt x="130978" y="0"/>
                  </a:lnTo>
                  <a:lnTo>
                    <a:pt x="96131" y="1574"/>
                  </a:lnTo>
                  <a:lnTo>
                    <a:pt x="52914" y="12587"/>
                  </a:lnTo>
                  <a:lnTo>
                    <a:pt x="26727" y="28181"/>
                  </a:lnTo>
                  <a:lnTo>
                    <a:pt x="14608" y="44060"/>
                  </a:lnTo>
                  <a:lnTo>
                    <a:pt x="9739" y="53208"/>
                  </a:lnTo>
                  <a:lnTo>
                    <a:pt x="8832" y="62816"/>
                  </a:lnTo>
                  <a:lnTo>
                    <a:pt x="14064" y="82850"/>
                  </a:lnTo>
                  <a:lnTo>
                    <a:pt x="21075" y="90767"/>
                  </a:lnTo>
                  <a:lnTo>
                    <a:pt x="41342" y="102682"/>
                  </a:lnTo>
                  <a:lnTo>
                    <a:pt x="92481" y="111458"/>
                  </a:lnTo>
                  <a:lnTo>
                    <a:pt x="119872" y="112658"/>
                  </a:lnTo>
                  <a:lnTo>
                    <a:pt x="141404" y="122550"/>
                  </a:lnTo>
                  <a:lnTo>
                    <a:pt x="157603" y="138645"/>
                  </a:lnTo>
                  <a:lnTo>
                    <a:pt x="168702" y="157496"/>
                  </a:lnTo>
                  <a:lnTo>
                    <a:pt x="171295" y="180692"/>
                  </a:lnTo>
                  <a:lnTo>
                    <a:pt x="167378" y="204260"/>
                  </a:lnTo>
                  <a:lnTo>
                    <a:pt x="157838" y="222533"/>
                  </a:lnTo>
                  <a:lnTo>
                    <a:pt x="142680" y="235334"/>
                  </a:lnTo>
                  <a:lnTo>
                    <a:pt x="123075" y="243753"/>
                  </a:lnTo>
                  <a:lnTo>
                    <a:pt x="86900" y="247323"/>
                  </a:lnTo>
                  <a:lnTo>
                    <a:pt x="53435" y="240322"/>
                  </a:lnTo>
                  <a:lnTo>
                    <a:pt x="0" y="218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656192" y="1136880"/>
              <a:ext cx="197239" cy="189711"/>
            </a:xfrm>
            <a:custGeom>
              <a:avLst/>
              <a:gdLst/>
              <a:ahLst/>
              <a:cxnLst/>
              <a:rect l="0" t="0" r="0" b="0"/>
              <a:pathLst>
                <a:path w="197239" h="189711">
                  <a:moveTo>
                    <a:pt x="91953" y="84425"/>
                  </a:moveTo>
                  <a:lnTo>
                    <a:pt x="88833" y="41734"/>
                  </a:lnTo>
                  <a:lnTo>
                    <a:pt x="82377" y="22167"/>
                  </a:lnTo>
                  <a:lnTo>
                    <a:pt x="71709" y="5672"/>
                  </a:lnTo>
                  <a:lnTo>
                    <a:pt x="64419" y="1508"/>
                  </a:lnTo>
                  <a:lnTo>
                    <a:pt x="46960" y="0"/>
                  </a:lnTo>
                  <a:lnTo>
                    <a:pt x="38561" y="3575"/>
                  </a:lnTo>
                  <a:lnTo>
                    <a:pt x="22990" y="16906"/>
                  </a:lnTo>
                  <a:lnTo>
                    <a:pt x="6658" y="44142"/>
                  </a:lnTo>
                  <a:lnTo>
                    <a:pt x="0" y="80029"/>
                  </a:lnTo>
                  <a:lnTo>
                    <a:pt x="6155" y="125671"/>
                  </a:lnTo>
                  <a:lnTo>
                    <a:pt x="16488" y="156698"/>
                  </a:lnTo>
                  <a:lnTo>
                    <a:pt x="27607" y="173478"/>
                  </a:lnTo>
                  <a:lnTo>
                    <a:pt x="35018" y="177719"/>
                  </a:lnTo>
                  <a:lnTo>
                    <a:pt x="52610" y="179311"/>
                  </a:lnTo>
                  <a:lnTo>
                    <a:pt x="61045" y="175759"/>
                  </a:lnTo>
                  <a:lnTo>
                    <a:pt x="76656" y="162453"/>
                  </a:lnTo>
                  <a:lnTo>
                    <a:pt x="85154" y="141721"/>
                  </a:lnTo>
                  <a:lnTo>
                    <a:pt x="96199" y="95873"/>
                  </a:lnTo>
                  <a:lnTo>
                    <a:pt x="99463" y="93227"/>
                  </a:lnTo>
                  <a:lnTo>
                    <a:pt x="102809" y="96142"/>
                  </a:lnTo>
                  <a:lnTo>
                    <a:pt x="132656" y="153221"/>
                  </a:lnTo>
                  <a:lnTo>
                    <a:pt x="157825" y="175259"/>
                  </a:lnTo>
                  <a:lnTo>
                    <a:pt x="174262" y="183287"/>
                  </a:lnTo>
                  <a:lnTo>
                    <a:pt x="197238" y="189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885015" y="1113993"/>
              <a:ext cx="442198" cy="245054"/>
            </a:xfrm>
            <a:custGeom>
              <a:avLst/>
              <a:gdLst/>
              <a:ahLst/>
              <a:cxnLst/>
              <a:rect l="0" t="0" r="0" b="0"/>
              <a:pathLst>
                <a:path w="442198" h="245054">
                  <a:moveTo>
                    <a:pt x="0" y="75727"/>
                  </a:moveTo>
                  <a:lnTo>
                    <a:pt x="0" y="124658"/>
                  </a:lnTo>
                  <a:lnTo>
                    <a:pt x="0" y="183788"/>
                  </a:lnTo>
                  <a:lnTo>
                    <a:pt x="0" y="188712"/>
                  </a:lnTo>
                  <a:lnTo>
                    <a:pt x="0" y="126150"/>
                  </a:lnTo>
                  <a:lnTo>
                    <a:pt x="5589" y="77368"/>
                  </a:lnTo>
                  <a:lnTo>
                    <a:pt x="14654" y="44628"/>
                  </a:lnTo>
                  <a:lnTo>
                    <a:pt x="21468" y="38616"/>
                  </a:lnTo>
                  <a:lnTo>
                    <a:pt x="30690" y="35779"/>
                  </a:lnTo>
                  <a:lnTo>
                    <a:pt x="41517" y="35057"/>
                  </a:lnTo>
                  <a:lnTo>
                    <a:pt x="51074" y="38085"/>
                  </a:lnTo>
                  <a:lnTo>
                    <a:pt x="67934" y="50808"/>
                  </a:lnTo>
                  <a:lnTo>
                    <a:pt x="84989" y="77702"/>
                  </a:lnTo>
                  <a:lnTo>
                    <a:pt x="108043" y="125510"/>
                  </a:lnTo>
                  <a:lnTo>
                    <a:pt x="114143" y="133482"/>
                  </a:lnTo>
                  <a:lnTo>
                    <a:pt x="117039" y="135287"/>
                  </a:lnTo>
                  <a:lnTo>
                    <a:pt x="117801" y="132981"/>
                  </a:lnTo>
                  <a:lnTo>
                    <a:pt x="117867" y="119890"/>
                  </a:lnTo>
                  <a:lnTo>
                    <a:pt x="130584" y="60110"/>
                  </a:lnTo>
                  <a:lnTo>
                    <a:pt x="140597" y="24696"/>
                  </a:lnTo>
                  <a:lnTo>
                    <a:pt x="146374" y="15970"/>
                  </a:lnTo>
                  <a:lnTo>
                    <a:pt x="162151" y="3155"/>
                  </a:lnTo>
                  <a:lnTo>
                    <a:pt x="171272" y="1609"/>
                  </a:lnTo>
                  <a:lnTo>
                    <a:pt x="190764" y="6131"/>
                  </a:lnTo>
                  <a:lnTo>
                    <a:pt x="198536" y="11782"/>
                  </a:lnTo>
                  <a:lnTo>
                    <a:pt x="210291" y="27420"/>
                  </a:lnTo>
                  <a:lnTo>
                    <a:pt x="231128" y="87750"/>
                  </a:lnTo>
                  <a:lnTo>
                    <a:pt x="245567" y="142703"/>
                  </a:lnTo>
                  <a:lnTo>
                    <a:pt x="251279" y="196495"/>
                  </a:lnTo>
                  <a:lnTo>
                    <a:pt x="251747" y="196013"/>
                  </a:lnTo>
                  <a:lnTo>
                    <a:pt x="258088" y="167207"/>
                  </a:lnTo>
                  <a:lnTo>
                    <a:pt x="272873" y="143516"/>
                  </a:lnTo>
                  <a:lnTo>
                    <a:pt x="308405" y="114550"/>
                  </a:lnTo>
                  <a:lnTo>
                    <a:pt x="367285" y="79265"/>
                  </a:lnTo>
                  <a:lnTo>
                    <a:pt x="382777" y="62092"/>
                  </a:lnTo>
                  <a:lnTo>
                    <a:pt x="388545" y="52599"/>
                  </a:lnTo>
                  <a:lnTo>
                    <a:pt x="391835" y="32692"/>
                  </a:lnTo>
                  <a:lnTo>
                    <a:pt x="391075" y="22471"/>
                  </a:lnTo>
                  <a:lnTo>
                    <a:pt x="387059" y="14486"/>
                  </a:lnTo>
                  <a:lnTo>
                    <a:pt x="373238" y="2495"/>
                  </a:lnTo>
                  <a:lnTo>
                    <a:pt x="364639" y="0"/>
                  </a:lnTo>
                  <a:lnTo>
                    <a:pt x="345725" y="346"/>
                  </a:lnTo>
                  <a:lnTo>
                    <a:pt x="315347" y="12708"/>
                  </a:lnTo>
                  <a:lnTo>
                    <a:pt x="289708" y="36777"/>
                  </a:lnTo>
                  <a:lnTo>
                    <a:pt x="280838" y="62315"/>
                  </a:lnTo>
                  <a:lnTo>
                    <a:pt x="278963" y="106458"/>
                  </a:lnTo>
                  <a:lnTo>
                    <a:pt x="284251" y="133839"/>
                  </a:lnTo>
                  <a:lnTo>
                    <a:pt x="313267" y="190874"/>
                  </a:lnTo>
                  <a:lnTo>
                    <a:pt x="349009" y="225117"/>
                  </a:lnTo>
                  <a:lnTo>
                    <a:pt x="369195" y="239998"/>
                  </a:lnTo>
                  <a:lnTo>
                    <a:pt x="396103" y="245053"/>
                  </a:lnTo>
                  <a:lnTo>
                    <a:pt x="442197" y="2441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580297" y="1096436"/>
              <a:ext cx="189113" cy="229707"/>
            </a:xfrm>
            <a:custGeom>
              <a:avLst/>
              <a:gdLst/>
              <a:ahLst/>
              <a:cxnLst/>
              <a:rect l="0" t="0" r="0" b="0"/>
              <a:pathLst>
                <a:path w="189113" h="229707">
                  <a:moveTo>
                    <a:pt x="115412" y="93284"/>
                  </a:moveTo>
                  <a:lnTo>
                    <a:pt x="96284" y="40579"/>
                  </a:lnTo>
                  <a:lnTo>
                    <a:pt x="65609" y="2491"/>
                  </a:lnTo>
                  <a:lnTo>
                    <a:pt x="57643" y="0"/>
                  </a:lnTo>
                  <a:lnTo>
                    <a:pt x="39434" y="3471"/>
                  </a:lnTo>
                  <a:lnTo>
                    <a:pt x="22763" y="19052"/>
                  </a:lnTo>
                  <a:lnTo>
                    <a:pt x="9894" y="41574"/>
                  </a:lnTo>
                  <a:lnTo>
                    <a:pt x="1632" y="94161"/>
                  </a:lnTo>
                  <a:lnTo>
                    <a:pt x="0" y="149609"/>
                  </a:lnTo>
                  <a:lnTo>
                    <a:pt x="2018" y="203282"/>
                  </a:lnTo>
                  <a:lnTo>
                    <a:pt x="10813" y="222501"/>
                  </a:lnTo>
                  <a:lnTo>
                    <a:pt x="17603" y="227391"/>
                  </a:lnTo>
                  <a:lnTo>
                    <a:pt x="25640" y="229482"/>
                  </a:lnTo>
                  <a:lnTo>
                    <a:pt x="34506" y="229706"/>
                  </a:lnTo>
                  <a:lnTo>
                    <a:pt x="42758" y="226346"/>
                  </a:lnTo>
                  <a:lnTo>
                    <a:pt x="65549" y="204849"/>
                  </a:lnTo>
                  <a:lnTo>
                    <a:pt x="85950" y="175083"/>
                  </a:lnTo>
                  <a:lnTo>
                    <a:pt x="107748" y="115638"/>
                  </a:lnTo>
                  <a:lnTo>
                    <a:pt x="111473" y="114036"/>
                  </a:lnTo>
                  <a:lnTo>
                    <a:pt x="115126" y="118817"/>
                  </a:lnTo>
                  <a:lnTo>
                    <a:pt x="139564" y="177905"/>
                  </a:lnTo>
                  <a:lnTo>
                    <a:pt x="145551" y="188302"/>
                  </a:lnTo>
                  <a:lnTo>
                    <a:pt x="161563" y="202974"/>
                  </a:lnTo>
                  <a:lnTo>
                    <a:pt x="189112" y="2196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790466" y="1099903"/>
              <a:ext cx="148785" cy="229626"/>
            </a:xfrm>
            <a:custGeom>
              <a:avLst/>
              <a:gdLst/>
              <a:ahLst/>
              <a:cxnLst/>
              <a:rect l="0" t="0" r="0" b="0"/>
              <a:pathLst>
                <a:path w="148785" h="229626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69759" y="10283"/>
                  </a:lnTo>
                  <a:lnTo>
                    <a:pt x="36657" y="28037"/>
                  </a:lnTo>
                  <a:lnTo>
                    <a:pt x="20971" y="42472"/>
                  </a:lnTo>
                  <a:lnTo>
                    <a:pt x="10101" y="60586"/>
                  </a:lnTo>
                  <a:lnTo>
                    <a:pt x="9073" y="69160"/>
                  </a:lnTo>
                  <a:lnTo>
                    <a:pt x="14171" y="84925"/>
                  </a:lnTo>
                  <a:lnTo>
                    <a:pt x="30195" y="106955"/>
                  </a:lnTo>
                  <a:lnTo>
                    <a:pt x="49295" y="114981"/>
                  </a:lnTo>
                  <a:lnTo>
                    <a:pt x="110910" y="122896"/>
                  </a:lnTo>
                  <a:lnTo>
                    <a:pt x="129622" y="132205"/>
                  </a:lnTo>
                  <a:lnTo>
                    <a:pt x="142618" y="147260"/>
                  </a:lnTo>
                  <a:lnTo>
                    <a:pt x="147721" y="156189"/>
                  </a:lnTo>
                  <a:lnTo>
                    <a:pt x="148784" y="165650"/>
                  </a:lnTo>
                  <a:lnTo>
                    <a:pt x="143725" y="185522"/>
                  </a:lnTo>
                  <a:lnTo>
                    <a:pt x="127723" y="210851"/>
                  </a:lnTo>
                  <a:lnTo>
                    <a:pt x="108628" y="222768"/>
                  </a:lnTo>
                  <a:lnTo>
                    <a:pt x="85714" y="229625"/>
                  </a:lnTo>
                  <a:lnTo>
                    <a:pt x="53083" y="226908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161158" y="1126549"/>
              <a:ext cx="229433" cy="200376"/>
            </a:xfrm>
            <a:custGeom>
              <a:avLst/>
              <a:gdLst/>
              <a:ahLst/>
              <a:cxnLst/>
              <a:rect l="0" t="0" r="0" b="0"/>
              <a:pathLst>
                <a:path w="229433" h="200376">
                  <a:moveTo>
                    <a:pt x="8334" y="10528"/>
                  </a:moveTo>
                  <a:lnTo>
                    <a:pt x="0" y="59459"/>
                  </a:lnTo>
                  <a:lnTo>
                    <a:pt x="1575" y="107305"/>
                  </a:lnTo>
                  <a:lnTo>
                    <a:pt x="7669" y="137768"/>
                  </a:lnTo>
                  <a:lnTo>
                    <a:pt x="18177" y="159106"/>
                  </a:lnTo>
                  <a:lnTo>
                    <a:pt x="25424" y="164562"/>
                  </a:lnTo>
                  <a:lnTo>
                    <a:pt x="33765" y="167030"/>
                  </a:lnTo>
                  <a:lnTo>
                    <a:pt x="42835" y="167505"/>
                  </a:lnTo>
                  <a:lnTo>
                    <a:pt x="59153" y="161794"/>
                  </a:lnTo>
                  <a:lnTo>
                    <a:pt x="66779" y="156996"/>
                  </a:lnTo>
                  <a:lnTo>
                    <a:pt x="78373" y="142305"/>
                  </a:lnTo>
                  <a:lnTo>
                    <a:pt x="83102" y="133475"/>
                  </a:lnTo>
                  <a:lnTo>
                    <a:pt x="87425" y="132267"/>
                  </a:lnTo>
                  <a:lnTo>
                    <a:pt x="91477" y="136141"/>
                  </a:lnTo>
                  <a:lnTo>
                    <a:pt x="124976" y="187254"/>
                  </a:lnTo>
                  <a:lnTo>
                    <a:pt x="131718" y="195026"/>
                  </a:lnTo>
                  <a:lnTo>
                    <a:pt x="140893" y="199037"/>
                  </a:lnTo>
                  <a:lnTo>
                    <a:pt x="163565" y="200375"/>
                  </a:lnTo>
                  <a:lnTo>
                    <a:pt x="183000" y="193950"/>
                  </a:lnTo>
                  <a:lnTo>
                    <a:pt x="191459" y="188962"/>
                  </a:lnTo>
                  <a:lnTo>
                    <a:pt x="214541" y="159584"/>
                  </a:lnTo>
                  <a:lnTo>
                    <a:pt x="225020" y="115654"/>
                  </a:lnTo>
                  <a:lnTo>
                    <a:pt x="228561" y="56814"/>
                  </a:lnTo>
                  <a:lnTo>
                    <a:pt x="2294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22176" y="947564"/>
              <a:ext cx="182035" cy="379027"/>
            </a:xfrm>
            <a:custGeom>
              <a:avLst/>
              <a:gdLst/>
              <a:ahLst/>
              <a:cxnLst/>
              <a:rect l="0" t="0" r="0" b="0"/>
              <a:pathLst>
                <a:path w="182035" h="379027">
                  <a:moveTo>
                    <a:pt x="0" y="0"/>
                  </a:moveTo>
                  <a:lnTo>
                    <a:pt x="11452" y="60384"/>
                  </a:lnTo>
                  <a:lnTo>
                    <a:pt x="18211" y="118107"/>
                  </a:lnTo>
                  <a:lnTo>
                    <a:pt x="23333" y="170306"/>
                  </a:lnTo>
                  <a:lnTo>
                    <a:pt x="35544" y="230563"/>
                  </a:lnTo>
                  <a:lnTo>
                    <a:pt x="40167" y="281485"/>
                  </a:lnTo>
                  <a:lnTo>
                    <a:pt x="41729" y="340565"/>
                  </a:lnTo>
                  <a:lnTo>
                    <a:pt x="41857" y="340517"/>
                  </a:lnTo>
                  <a:lnTo>
                    <a:pt x="44420" y="296963"/>
                  </a:lnTo>
                  <a:lnTo>
                    <a:pt x="58915" y="271913"/>
                  </a:lnTo>
                  <a:lnTo>
                    <a:pt x="71417" y="256941"/>
                  </a:lnTo>
                  <a:lnTo>
                    <a:pt x="91012" y="248727"/>
                  </a:lnTo>
                  <a:lnTo>
                    <a:pt x="102789" y="246537"/>
                  </a:lnTo>
                  <a:lnTo>
                    <a:pt x="122113" y="250342"/>
                  </a:lnTo>
                  <a:lnTo>
                    <a:pt x="138500" y="261002"/>
                  </a:lnTo>
                  <a:lnTo>
                    <a:pt x="159710" y="286734"/>
                  </a:lnTo>
                  <a:lnTo>
                    <a:pt x="181804" y="337237"/>
                  </a:lnTo>
                  <a:lnTo>
                    <a:pt x="182034" y="346487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624899" y="1158134"/>
              <a:ext cx="105922" cy="179028"/>
            </a:xfrm>
            <a:custGeom>
              <a:avLst/>
              <a:gdLst/>
              <a:ahLst/>
              <a:cxnLst/>
              <a:rect l="0" t="0" r="0" b="0"/>
              <a:pathLst>
                <a:path w="105922" h="179028">
                  <a:moveTo>
                    <a:pt x="71018" y="0"/>
                  </a:moveTo>
                  <a:lnTo>
                    <a:pt x="46971" y="9576"/>
                  </a:lnTo>
                  <a:lnTo>
                    <a:pt x="32644" y="20244"/>
                  </a:lnTo>
                  <a:lnTo>
                    <a:pt x="17014" y="44993"/>
                  </a:lnTo>
                  <a:lnTo>
                    <a:pt x="2422" y="85967"/>
                  </a:lnTo>
                  <a:lnTo>
                    <a:pt x="0" y="123218"/>
                  </a:lnTo>
                  <a:lnTo>
                    <a:pt x="3580" y="146011"/>
                  </a:lnTo>
                  <a:lnTo>
                    <a:pt x="12190" y="164719"/>
                  </a:lnTo>
                  <a:lnTo>
                    <a:pt x="17761" y="172984"/>
                  </a:lnTo>
                  <a:lnTo>
                    <a:pt x="24985" y="177324"/>
                  </a:lnTo>
                  <a:lnTo>
                    <a:pt x="42370" y="179027"/>
                  </a:lnTo>
                  <a:lnTo>
                    <a:pt x="58675" y="172764"/>
                  </a:lnTo>
                  <a:lnTo>
                    <a:pt x="73721" y="161012"/>
                  </a:lnTo>
                  <a:lnTo>
                    <a:pt x="94175" y="134665"/>
                  </a:lnTo>
                  <a:lnTo>
                    <a:pt x="103927" y="114833"/>
                  </a:lnTo>
                  <a:lnTo>
                    <a:pt x="105921" y="91201"/>
                  </a:lnTo>
                  <a:lnTo>
                    <a:pt x="94561" y="31028"/>
                  </a:lnTo>
                  <a:lnTo>
                    <a:pt x="92075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71812" y="958093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8333" y="0"/>
                  </a:moveTo>
                  <a:lnTo>
                    <a:pt x="0" y="48931"/>
                  </a:lnTo>
                  <a:lnTo>
                    <a:pt x="1574" y="103015"/>
                  </a:lnTo>
                  <a:lnTo>
                    <a:pt x="5329" y="146390"/>
                  </a:lnTo>
                  <a:lnTo>
                    <a:pt x="7443" y="209101"/>
                  </a:lnTo>
                  <a:lnTo>
                    <a:pt x="8069" y="265247"/>
                  </a:lnTo>
                  <a:lnTo>
                    <a:pt x="8255" y="317757"/>
                  </a:lnTo>
                  <a:lnTo>
                    <a:pt x="833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832787" y="1134548"/>
              <a:ext cx="118927" cy="255214"/>
            </a:xfrm>
            <a:custGeom>
              <a:avLst/>
              <a:gdLst/>
              <a:ahLst/>
              <a:cxnLst/>
              <a:rect l="0" t="0" r="0" b="0"/>
              <a:pathLst>
                <a:path w="118927" h="255214">
                  <a:moveTo>
                    <a:pt x="0" y="128871"/>
                  </a:moveTo>
                  <a:lnTo>
                    <a:pt x="53875" y="109743"/>
                  </a:lnTo>
                  <a:lnTo>
                    <a:pt x="99858" y="79068"/>
                  </a:lnTo>
                  <a:lnTo>
                    <a:pt x="116675" y="52893"/>
                  </a:lnTo>
                  <a:lnTo>
                    <a:pt x="118926" y="33102"/>
                  </a:lnTo>
                  <a:lnTo>
                    <a:pt x="117889" y="22911"/>
                  </a:lnTo>
                  <a:lnTo>
                    <a:pt x="113688" y="14947"/>
                  </a:lnTo>
                  <a:lnTo>
                    <a:pt x="99661" y="2979"/>
                  </a:lnTo>
                  <a:lnTo>
                    <a:pt x="78609" y="0"/>
                  </a:lnTo>
                  <a:lnTo>
                    <a:pt x="55995" y="3745"/>
                  </a:lnTo>
                  <a:lnTo>
                    <a:pt x="38145" y="13208"/>
                  </a:lnTo>
                  <a:lnTo>
                    <a:pt x="25532" y="31452"/>
                  </a:lnTo>
                  <a:lnTo>
                    <a:pt x="7903" y="81292"/>
                  </a:lnTo>
                  <a:lnTo>
                    <a:pt x="2731" y="142263"/>
                  </a:lnTo>
                  <a:lnTo>
                    <a:pt x="10038" y="179243"/>
                  </a:lnTo>
                  <a:lnTo>
                    <a:pt x="32875" y="220060"/>
                  </a:lnTo>
                  <a:lnTo>
                    <a:pt x="39465" y="228268"/>
                  </a:lnTo>
                  <a:lnTo>
                    <a:pt x="59264" y="240508"/>
                  </a:lnTo>
                  <a:lnTo>
                    <a:pt x="94757" y="255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727502" y="1389761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29" y="159757"/>
                  </a:lnTo>
                  <a:lnTo>
                    <a:pt x="25" y="22215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853844" y="137923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1" y="48931"/>
                  </a:lnTo>
                  <a:lnTo>
                    <a:pt x="1" y="99895"/>
                  </a:lnTo>
                  <a:lnTo>
                    <a:pt x="1" y="159450"/>
                  </a:lnTo>
                  <a:lnTo>
                    <a:pt x="3120" y="212191"/>
                  </a:lnTo>
                  <a:lnTo>
                    <a:pt x="9065" y="267042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643274" y="1473989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3" y="5589"/>
                  </a:lnTo>
                  <a:lnTo>
                    <a:pt x="170309" y="16789"/>
                  </a:lnTo>
                  <a:lnTo>
                    <a:pt x="107384" y="23334"/>
                  </a:lnTo>
                  <a:lnTo>
                    <a:pt x="49548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74860" y="157927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36263" y="12724"/>
                  </a:lnTo>
                  <a:lnTo>
                    <a:pt x="184840" y="10962"/>
                  </a:lnTo>
                  <a:lnTo>
                    <a:pt x="129621" y="10614"/>
                  </a:lnTo>
                  <a:lnTo>
                    <a:pt x="76774" y="7426"/>
                  </a:lnTo>
                  <a:lnTo>
                    <a:pt x="17735" y="9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43357" y="1573136"/>
              <a:ext cx="193657" cy="212233"/>
            </a:xfrm>
            <a:custGeom>
              <a:avLst/>
              <a:gdLst/>
              <a:ahLst/>
              <a:cxnLst/>
              <a:rect l="0" t="0" r="0" b="0"/>
              <a:pathLst>
                <a:path w="193657" h="212233">
                  <a:moveTo>
                    <a:pt x="136871" y="27195"/>
                  </a:moveTo>
                  <a:lnTo>
                    <a:pt x="125693" y="10428"/>
                  </a:lnTo>
                  <a:lnTo>
                    <a:pt x="116551" y="5488"/>
                  </a:lnTo>
                  <a:lnTo>
                    <a:pt x="90795" y="0"/>
                  </a:lnTo>
                  <a:lnTo>
                    <a:pt x="66090" y="3800"/>
                  </a:lnTo>
                  <a:lnTo>
                    <a:pt x="35570" y="19093"/>
                  </a:lnTo>
                  <a:lnTo>
                    <a:pt x="27223" y="25304"/>
                  </a:lnTo>
                  <a:lnTo>
                    <a:pt x="21658" y="34123"/>
                  </a:lnTo>
                  <a:lnTo>
                    <a:pt x="15475" y="56400"/>
                  </a:lnTo>
                  <a:lnTo>
                    <a:pt x="16166" y="66552"/>
                  </a:lnTo>
                  <a:lnTo>
                    <a:pt x="23173" y="84072"/>
                  </a:lnTo>
                  <a:lnTo>
                    <a:pt x="40272" y="107089"/>
                  </a:lnTo>
                  <a:lnTo>
                    <a:pt x="59623" y="115346"/>
                  </a:lnTo>
                  <a:lnTo>
                    <a:pt x="122582" y="122252"/>
                  </a:lnTo>
                  <a:lnTo>
                    <a:pt x="156814" y="131269"/>
                  </a:lnTo>
                  <a:lnTo>
                    <a:pt x="178489" y="142081"/>
                  </a:lnTo>
                  <a:lnTo>
                    <a:pt x="185674" y="150579"/>
                  </a:lnTo>
                  <a:lnTo>
                    <a:pt x="193656" y="172499"/>
                  </a:lnTo>
                  <a:lnTo>
                    <a:pt x="192275" y="182556"/>
                  </a:lnTo>
                  <a:lnTo>
                    <a:pt x="181382" y="199970"/>
                  </a:lnTo>
                  <a:lnTo>
                    <a:pt x="158603" y="209269"/>
                  </a:lnTo>
                  <a:lnTo>
                    <a:pt x="130152" y="212232"/>
                  </a:lnTo>
                  <a:lnTo>
                    <a:pt x="73759" y="204602"/>
                  </a:lnTo>
                  <a:lnTo>
                    <a:pt x="10288" y="188104"/>
                  </a:lnTo>
                  <a:lnTo>
                    <a:pt x="0" y="185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3" name="Freeform 182"/>
          <p:cNvSpPr/>
          <p:nvPr/>
        </p:nvSpPr>
        <p:spPr>
          <a:xfrm>
            <a:off x="527362" y="860459"/>
            <a:ext cx="5821322" cy="917342"/>
          </a:xfrm>
          <a:custGeom>
            <a:avLst/>
            <a:gdLst/>
            <a:ahLst/>
            <a:cxnLst/>
            <a:rect l="0" t="0" r="0" b="0"/>
            <a:pathLst>
              <a:path w="5821322" h="917342">
                <a:moveTo>
                  <a:pt x="5821321" y="876743"/>
                </a:moveTo>
                <a:lnTo>
                  <a:pt x="5760211" y="894701"/>
                </a:lnTo>
                <a:lnTo>
                  <a:pt x="5700190" y="906303"/>
                </a:lnTo>
                <a:lnTo>
                  <a:pt x="5646659" y="909098"/>
                </a:lnTo>
                <a:lnTo>
                  <a:pt x="5584675" y="917341"/>
                </a:lnTo>
                <a:lnTo>
                  <a:pt x="5524129" y="910324"/>
                </a:lnTo>
                <a:lnTo>
                  <a:pt x="5469899" y="908722"/>
                </a:lnTo>
                <a:lnTo>
                  <a:pt x="5412956" y="900000"/>
                </a:lnTo>
                <a:lnTo>
                  <a:pt x="5349716" y="890132"/>
                </a:lnTo>
                <a:lnTo>
                  <a:pt x="5291817" y="882247"/>
                </a:lnTo>
                <a:lnTo>
                  <a:pt x="5236490" y="876660"/>
                </a:lnTo>
                <a:lnTo>
                  <a:pt x="5201552" y="867489"/>
                </a:lnTo>
                <a:lnTo>
                  <a:pt x="5147683" y="837382"/>
                </a:lnTo>
                <a:lnTo>
                  <a:pt x="5089933" y="795958"/>
                </a:lnTo>
                <a:lnTo>
                  <a:pt x="5072989" y="769358"/>
                </a:lnTo>
                <a:lnTo>
                  <a:pt x="5066150" y="733661"/>
                </a:lnTo>
                <a:lnTo>
                  <a:pt x="5068699" y="724033"/>
                </a:lnTo>
                <a:lnTo>
                  <a:pt x="5073908" y="716445"/>
                </a:lnTo>
                <a:lnTo>
                  <a:pt x="5113074" y="690271"/>
                </a:lnTo>
                <a:lnTo>
                  <a:pt x="5174276" y="672146"/>
                </a:lnTo>
                <a:lnTo>
                  <a:pt x="5236452" y="664233"/>
                </a:lnTo>
                <a:lnTo>
                  <a:pt x="5288811" y="657341"/>
                </a:lnTo>
                <a:lnTo>
                  <a:pt x="5349857" y="647534"/>
                </a:lnTo>
                <a:lnTo>
                  <a:pt x="5387221" y="648952"/>
                </a:lnTo>
                <a:lnTo>
                  <a:pt x="5450380" y="654763"/>
                </a:lnTo>
                <a:lnTo>
                  <a:pt x="5505677" y="658590"/>
                </a:lnTo>
                <a:lnTo>
                  <a:pt x="5561660" y="664675"/>
                </a:lnTo>
                <a:lnTo>
                  <a:pt x="5623481" y="674309"/>
                </a:lnTo>
                <a:lnTo>
                  <a:pt x="5683355" y="684792"/>
                </a:lnTo>
                <a:lnTo>
                  <a:pt x="5742538" y="695820"/>
                </a:lnTo>
                <a:lnTo>
                  <a:pt x="5766419" y="690658"/>
                </a:lnTo>
                <a:lnTo>
                  <a:pt x="5787562" y="679395"/>
                </a:lnTo>
                <a:lnTo>
                  <a:pt x="5804757" y="662690"/>
                </a:lnTo>
                <a:lnTo>
                  <a:pt x="5813960" y="640448"/>
                </a:lnTo>
                <a:lnTo>
                  <a:pt x="5816414" y="627966"/>
                </a:lnTo>
                <a:lnTo>
                  <a:pt x="5812902" y="607858"/>
                </a:lnTo>
                <a:lnTo>
                  <a:pt x="5791184" y="561311"/>
                </a:lnTo>
                <a:lnTo>
                  <a:pt x="5729153" y="508475"/>
                </a:lnTo>
                <a:lnTo>
                  <a:pt x="5712507" y="495479"/>
                </a:lnTo>
                <a:lnTo>
                  <a:pt x="5652556" y="470060"/>
                </a:lnTo>
                <a:lnTo>
                  <a:pt x="5607571" y="458805"/>
                </a:lnTo>
                <a:lnTo>
                  <a:pt x="5553972" y="456235"/>
                </a:lnTo>
                <a:lnTo>
                  <a:pt x="5499494" y="456897"/>
                </a:lnTo>
                <a:lnTo>
                  <a:pt x="5437306" y="464684"/>
                </a:lnTo>
                <a:lnTo>
                  <a:pt x="5376734" y="474274"/>
                </a:lnTo>
                <a:lnTo>
                  <a:pt x="5315855" y="483581"/>
                </a:lnTo>
                <a:lnTo>
                  <a:pt x="5259479" y="486476"/>
                </a:lnTo>
                <a:lnTo>
                  <a:pt x="5203543" y="492637"/>
                </a:lnTo>
                <a:lnTo>
                  <a:pt x="5150292" y="496713"/>
                </a:lnTo>
                <a:lnTo>
                  <a:pt x="5094714" y="500638"/>
                </a:lnTo>
                <a:lnTo>
                  <a:pt x="5038675" y="506743"/>
                </a:lnTo>
                <a:lnTo>
                  <a:pt x="4975310" y="509118"/>
                </a:lnTo>
                <a:lnTo>
                  <a:pt x="4916520" y="516520"/>
                </a:lnTo>
                <a:lnTo>
                  <a:pt x="4859847" y="518329"/>
                </a:lnTo>
                <a:lnTo>
                  <a:pt x="4803592" y="518686"/>
                </a:lnTo>
                <a:lnTo>
                  <a:pt x="4747420" y="518756"/>
                </a:lnTo>
                <a:lnTo>
                  <a:pt x="4685674" y="518770"/>
                </a:lnTo>
                <a:lnTo>
                  <a:pt x="4625558" y="518773"/>
                </a:lnTo>
                <a:lnTo>
                  <a:pt x="4568623" y="518774"/>
                </a:lnTo>
                <a:lnTo>
                  <a:pt x="4512317" y="518774"/>
                </a:lnTo>
                <a:lnTo>
                  <a:pt x="4457304" y="519944"/>
                </a:lnTo>
                <a:lnTo>
                  <a:pt x="4395002" y="527839"/>
                </a:lnTo>
                <a:lnTo>
                  <a:pt x="4338854" y="529013"/>
                </a:lnTo>
                <a:lnTo>
                  <a:pt x="4278890" y="526126"/>
                </a:lnTo>
                <a:lnTo>
                  <a:pt x="4226967" y="520226"/>
                </a:lnTo>
                <a:lnTo>
                  <a:pt x="4171651" y="519061"/>
                </a:lnTo>
                <a:lnTo>
                  <a:pt x="4118783" y="515711"/>
                </a:lnTo>
                <a:lnTo>
                  <a:pt x="4068610" y="509720"/>
                </a:lnTo>
                <a:lnTo>
                  <a:pt x="4007573" y="507367"/>
                </a:lnTo>
                <a:lnTo>
                  <a:pt x="3948260" y="493629"/>
                </a:lnTo>
                <a:lnTo>
                  <a:pt x="3888501" y="479703"/>
                </a:lnTo>
                <a:lnTo>
                  <a:pt x="3834388" y="471672"/>
                </a:lnTo>
                <a:lnTo>
                  <a:pt x="3776062" y="458528"/>
                </a:lnTo>
                <a:lnTo>
                  <a:pt x="3715479" y="448752"/>
                </a:lnTo>
                <a:lnTo>
                  <a:pt x="3662258" y="445801"/>
                </a:lnTo>
                <a:lnTo>
                  <a:pt x="3606685" y="445218"/>
                </a:lnTo>
                <a:lnTo>
                  <a:pt x="3550647" y="445103"/>
                </a:lnTo>
                <a:lnTo>
                  <a:pt x="3494518" y="441960"/>
                </a:lnTo>
                <a:lnTo>
                  <a:pt x="3438371" y="436010"/>
                </a:lnTo>
                <a:lnTo>
                  <a:pt x="3376515" y="443072"/>
                </a:lnTo>
                <a:lnTo>
                  <a:pt x="3316535" y="444679"/>
                </a:lnTo>
                <a:lnTo>
                  <a:pt x="3256768" y="444996"/>
                </a:lnTo>
                <a:lnTo>
                  <a:pt x="3199901" y="445059"/>
                </a:lnTo>
                <a:lnTo>
                  <a:pt x="3143608" y="445071"/>
                </a:lnTo>
                <a:lnTo>
                  <a:pt x="3087428" y="445074"/>
                </a:lnTo>
                <a:lnTo>
                  <a:pt x="3031271" y="445074"/>
                </a:lnTo>
                <a:lnTo>
                  <a:pt x="2975118" y="445074"/>
                </a:lnTo>
                <a:lnTo>
                  <a:pt x="2918966" y="452310"/>
                </a:lnTo>
                <a:lnTo>
                  <a:pt x="2859694" y="454952"/>
                </a:lnTo>
                <a:lnTo>
                  <a:pt x="2797597" y="449885"/>
                </a:lnTo>
                <a:lnTo>
                  <a:pt x="2740270" y="444855"/>
                </a:lnTo>
                <a:lnTo>
                  <a:pt x="2680767" y="436929"/>
                </a:lnTo>
                <a:lnTo>
                  <a:pt x="2624213" y="429427"/>
                </a:lnTo>
                <a:lnTo>
                  <a:pt x="2569671" y="425086"/>
                </a:lnTo>
                <a:lnTo>
                  <a:pt x="2510025" y="421109"/>
                </a:lnTo>
                <a:lnTo>
                  <a:pt x="2458165" y="414994"/>
                </a:lnTo>
                <a:lnTo>
                  <a:pt x="2395625" y="413786"/>
                </a:lnTo>
                <a:lnTo>
                  <a:pt x="2336998" y="413548"/>
                </a:lnTo>
                <a:lnTo>
                  <a:pt x="2273515" y="420732"/>
                </a:lnTo>
                <a:lnTo>
                  <a:pt x="2216821" y="423368"/>
                </a:lnTo>
                <a:lnTo>
                  <a:pt x="2166821" y="423825"/>
                </a:lnTo>
                <a:lnTo>
                  <a:pt x="2118080" y="427080"/>
                </a:lnTo>
                <a:lnTo>
                  <a:pt x="2070884" y="432334"/>
                </a:lnTo>
                <a:lnTo>
                  <a:pt x="2008123" y="434109"/>
                </a:lnTo>
                <a:lnTo>
                  <a:pt x="1944853" y="442821"/>
                </a:lnTo>
                <a:lnTo>
                  <a:pt x="1884702" y="444629"/>
                </a:lnTo>
                <a:lnTo>
                  <a:pt x="1824901" y="444986"/>
                </a:lnTo>
                <a:lnTo>
                  <a:pt x="1764908" y="445057"/>
                </a:lnTo>
                <a:lnTo>
                  <a:pt x="1702668" y="445071"/>
                </a:lnTo>
                <a:lnTo>
                  <a:pt x="1645314" y="445074"/>
                </a:lnTo>
                <a:lnTo>
                  <a:pt x="1588924" y="445074"/>
                </a:lnTo>
                <a:lnTo>
                  <a:pt x="1527136" y="445074"/>
                </a:lnTo>
                <a:lnTo>
                  <a:pt x="1467011" y="445074"/>
                </a:lnTo>
                <a:lnTo>
                  <a:pt x="1413194" y="441955"/>
                </a:lnTo>
                <a:lnTo>
                  <a:pt x="1362832" y="436009"/>
                </a:lnTo>
                <a:lnTo>
                  <a:pt x="1306654" y="442070"/>
                </a:lnTo>
                <a:lnTo>
                  <a:pt x="1243565" y="447600"/>
                </a:lnTo>
                <a:lnTo>
                  <a:pt x="1185696" y="454022"/>
                </a:lnTo>
                <a:lnTo>
                  <a:pt x="1123472" y="463728"/>
                </a:lnTo>
                <a:lnTo>
                  <a:pt x="1062376" y="474220"/>
                </a:lnTo>
                <a:lnTo>
                  <a:pt x="1009092" y="484280"/>
                </a:lnTo>
                <a:lnTo>
                  <a:pt x="953507" y="492203"/>
                </a:lnTo>
                <a:lnTo>
                  <a:pt x="898637" y="497797"/>
                </a:lnTo>
                <a:lnTo>
                  <a:pt x="846551" y="505835"/>
                </a:lnTo>
                <a:lnTo>
                  <a:pt x="786219" y="507769"/>
                </a:lnTo>
                <a:lnTo>
                  <a:pt x="729241" y="508151"/>
                </a:lnTo>
                <a:lnTo>
                  <a:pt x="672926" y="508227"/>
                </a:lnTo>
                <a:lnTo>
                  <a:pt x="616742" y="508242"/>
                </a:lnTo>
                <a:lnTo>
                  <a:pt x="560584" y="507075"/>
                </a:lnTo>
                <a:lnTo>
                  <a:pt x="501311" y="499912"/>
                </a:lnTo>
                <a:lnTo>
                  <a:pt x="439213" y="498150"/>
                </a:lnTo>
                <a:lnTo>
                  <a:pt x="381887" y="497802"/>
                </a:lnTo>
                <a:lnTo>
                  <a:pt x="325503" y="497734"/>
                </a:lnTo>
                <a:lnTo>
                  <a:pt x="262499" y="504955"/>
                </a:lnTo>
                <a:lnTo>
                  <a:pt x="200751" y="513401"/>
                </a:lnTo>
                <a:lnTo>
                  <a:pt x="148910" y="516543"/>
                </a:lnTo>
                <a:lnTo>
                  <a:pt x="109882" y="508884"/>
                </a:lnTo>
                <a:lnTo>
                  <a:pt x="61345" y="479329"/>
                </a:lnTo>
                <a:lnTo>
                  <a:pt x="47021" y="462638"/>
                </a:lnTo>
                <a:lnTo>
                  <a:pt x="20632" y="402654"/>
                </a:lnTo>
                <a:lnTo>
                  <a:pt x="3809" y="347938"/>
                </a:lnTo>
                <a:lnTo>
                  <a:pt x="0" y="288410"/>
                </a:lnTo>
                <a:lnTo>
                  <a:pt x="4837" y="231244"/>
                </a:lnTo>
                <a:lnTo>
                  <a:pt x="20418" y="172290"/>
                </a:lnTo>
                <a:lnTo>
                  <a:pt x="37706" y="118817"/>
                </a:lnTo>
                <a:lnTo>
                  <a:pt x="49377" y="88313"/>
                </a:lnTo>
                <a:lnTo>
                  <a:pt x="101021" y="27628"/>
                </a:lnTo>
                <a:lnTo>
                  <a:pt x="127538" y="12031"/>
                </a:lnTo>
                <a:lnTo>
                  <a:pt x="163211" y="0"/>
                </a:lnTo>
                <a:lnTo>
                  <a:pt x="217187" y="1096"/>
                </a:lnTo>
                <a:lnTo>
                  <a:pt x="272909" y="5645"/>
                </a:lnTo>
                <a:lnTo>
                  <a:pt x="334565" y="17462"/>
                </a:lnTo>
                <a:lnTo>
                  <a:pt x="387429" y="29891"/>
                </a:lnTo>
                <a:lnTo>
                  <a:pt x="450014" y="39450"/>
                </a:lnTo>
                <a:lnTo>
                  <a:pt x="501957" y="45067"/>
                </a:lnTo>
                <a:lnTo>
                  <a:pt x="557277" y="53108"/>
                </a:lnTo>
                <a:lnTo>
                  <a:pt x="613265" y="55043"/>
                </a:lnTo>
                <a:lnTo>
                  <a:pt x="675451" y="56595"/>
                </a:lnTo>
                <a:lnTo>
                  <a:pt x="727075" y="63834"/>
                </a:lnTo>
                <a:lnTo>
                  <a:pt x="787575" y="65611"/>
                </a:lnTo>
                <a:lnTo>
                  <a:pt x="849786" y="73198"/>
                </a:lnTo>
                <a:lnTo>
                  <a:pt x="904675" y="76745"/>
                </a:lnTo>
                <a:lnTo>
                  <a:pt x="963210" y="87832"/>
                </a:lnTo>
                <a:lnTo>
                  <a:pt x="1019738" y="105918"/>
                </a:lnTo>
                <a:lnTo>
                  <a:pt x="1067302" y="136867"/>
                </a:lnTo>
                <a:lnTo>
                  <a:pt x="1069191" y="144846"/>
                </a:lnTo>
                <a:lnTo>
                  <a:pt x="1066941" y="153675"/>
                </a:lnTo>
                <a:lnTo>
                  <a:pt x="1061931" y="163071"/>
                </a:lnTo>
                <a:lnTo>
                  <a:pt x="1043887" y="176630"/>
                </a:lnTo>
                <a:lnTo>
                  <a:pt x="1017930" y="185386"/>
                </a:lnTo>
                <a:lnTo>
                  <a:pt x="966194" y="190315"/>
                </a:lnTo>
                <a:lnTo>
                  <a:pt x="916680" y="191775"/>
                </a:lnTo>
                <a:lnTo>
                  <a:pt x="855216" y="192208"/>
                </a:lnTo>
                <a:lnTo>
                  <a:pt x="805809" y="192336"/>
                </a:lnTo>
                <a:lnTo>
                  <a:pt x="747192" y="189260"/>
                </a:lnTo>
                <a:lnTo>
                  <a:pt x="690554" y="183323"/>
                </a:lnTo>
                <a:lnTo>
                  <a:pt x="630796" y="182150"/>
                </a:lnTo>
                <a:lnTo>
                  <a:pt x="570468" y="180777"/>
                </a:lnTo>
                <a:lnTo>
                  <a:pt x="509503" y="176665"/>
                </a:lnTo>
                <a:lnTo>
                  <a:pt x="457729" y="180835"/>
                </a:lnTo>
                <a:lnTo>
                  <a:pt x="405195" y="181558"/>
                </a:lnTo>
                <a:lnTo>
                  <a:pt x="345176" y="187361"/>
                </a:lnTo>
                <a:lnTo>
                  <a:pt x="288528" y="190900"/>
                </a:lnTo>
                <a:lnTo>
                  <a:pt x="234699" y="197538"/>
                </a:lnTo>
                <a:lnTo>
                  <a:pt x="181704" y="212503"/>
                </a:lnTo>
                <a:lnTo>
                  <a:pt x="128207" y="238521"/>
                </a:lnTo>
                <a:lnTo>
                  <a:pt x="78720" y="273175"/>
                </a:lnTo>
                <a:lnTo>
                  <a:pt x="69561" y="293416"/>
                </a:lnTo>
                <a:lnTo>
                  <a:pt x="67118" y="305364"/>
                </a:lnTo>
                <a:lnTo>
                  <a:pt x="68999" y="314499"/>
                </a:lnTo>
                <a:lnTo>
                  <a:pt x="73763" y="321759"/>
                </a:lnTo>
                <a:lnTo>
                  <a:pt x="88415" y="332946"/>
                </a:lnTo>
                <a:lnTo>
                  <a:pt x="106625" y="341817"/>
                </a:lnTo>
                <a:lnTo>
                  <a:pt x="147786" y="342210"/>
                </a:lnTo>
                <a:lnTo>
                  <a:pt x="205691" y="331862"/>
                </a:lnTo>
                <a:lnTo>
                  <a:pt x="265309" y="321672"/>
                </a:lnTo>
                <a:lnTo>
                  <a:pt x="327475" y="313724"/>
                </a:lnTo>
                <a:lnTo>
                  <a:pt x="384815" y="308124"/>
                </a:lnTo>
                <a:lnTo>
                  <a:pt x="444321" y="296966"/>
                </a:lnTo>
                <a:lnTo>
                  <a:pt x="494809" y="290056"/>
                </a:lnTo>
                <a:lnTo>
                  <a:pt x="543693" y="288009"/>
                </a:lnTo>
                <a:lnTo>
                  <a:pt x="590933" y="290522"/>
                </a:lnTo>
                <a:lnTo>
                  <a:pt x="641975" y="295556"/>
                </a:lnTo>
                <a:lnTo>
                  <a:pt x="691023" y="297047"/>
                </a:lnTo>
                <a:lnTo>
                  <a:pt x="749518" y="297551"/>
                </a:lnTo>
                <a:lnTo>
                  <a:pt x="807303" y="297651"/>
                </a:lnTo>
                <a:lnTo>
                  <a:pt x="870710" y="297670"/>
                </a:lnTo>
                <a:lnTo>
                  <a:pt x="917504" y="294554"/>
                </a:lnTo>
                <a:lnTo>
                  <a:pt x="968414" y="289342"/>
                </a:lnTo>
                <a:lnTo>
                  <a:pt x="1020543" y="287797"/>
                </a:lnTo>
                <a:lnTo>
                  <a:pt x="1069914" y="287339"/>
                </a:lnTo>
                <a:lnTo>
                  <a:pt x="1120417" y="284084"/>
                </a:lnTo>
                <a:lnTo>
                  <a:pt x="1176715" y="278830"/>
                </a:lnTo>
                <a:lnTo>
                  <a:pt x="1230441" y="277274"/>
                </a:lnTo>
                <a:lnTo>
                  <a:pt x="1283404" y="276813"/>
                </a:lnTo>
                <a:lnTo>
                  <a:pt x="1336142" y="273556"/>
                </a:lnTo>
                <a:lnTo>
                  <a:pt x="1388812" y="268302"/>
                </a:lnTo>
                <a:lnTo>
                  <a:pt x="1441463" y="266745"/>
                </a:lnTo>
                <a:lnTo>
                  <a:pt x="1490989" y="269404"/>
                </a:lnTo>
                <a:lnTo>
                  <a:pt x="1541538" y="274481"/>
                </a:lnTo>
                <a:lnTo>
                  <a:pt x="1597849" y="275985"/>
                </a:lnTo>
                <a:lnTo>
                  <a:pt x="1651579" y="276431"/>
                </a:lnTo>
                <a:lnTo>
                  <a:pt x="1704544" y="276563"/>
                </a:lnTo>
                <a:lnTo>
                  <a:pt x="1757281" y="276602"/>
                </a:lnTo>
                <a:lnTo>
                  <a:pt x="1809952" y="279733"/>
                </a:lnTo>
                <a:lnTo>
                  <a:pt x="1862603" y="284950"/>
                </a:lnTo>
                <a:lnTo>
                  <a:pt x="1912129" y="286496"/>
                </a:lnTo>
                <a:lnTo>
                  <a:pt x="1959558" y="283834"/>
                </a:lnTo>
                <a:lnTo>
                  <a:pt x="2022397" y="278044"/>
                </a:lnTo>
                <a:lnTo>
                  <a:pt x="2077531" y="274560"/>
                </a:lnTo>
                <a:lnTo>
                  <a:pt x="2096949" y="265565"/>
                </a:lnTo>
                <a:lnTo>
                  <a:pt x="2100723" y="259891"/>
                </a:lnTo>
                <a:lnTo>
                  <a:pt x="2100900" y="253768"/>
                </a:lnTo>
                <a:lnTo>
                  <a:pt x="2098677" y="247347"/>
                </a:lnTo>
                <a:lnTo>
                  <a:pt x="2086850" y="237093"/>
                </a:lnTo>
                <a:lnTo>
                  <a:pt x="2023808" y="210062"/>
                </a:lnTo>
                <a:lnTo>
                  <a:pt x="1962862" y="193108"/>
                </a:lnTo>
                <a:lnTo>
                  <a:pt x="1901935" y="176107"/>
                </a:lnTo>
                <a:lnTo>
                  <a:pt x="1851643" y="171578"/>
                </a:lnTo>
                <a:lnTo>
                  <a:pt x="1788951" y="160160"/>
                </a:lnTo>
                <a:lnTo>
                  <a:pt x="1725749" y="150085"/>
                </a:lnTo>
                <a:lnTo>
                  <a:pt x="1668808" y="142811"/>
                </a:lnTo>
                <a:lnTo>
                  <a:pt x="1612942" y="140655"/>
                </a:lnTo>
                <a:lnTo>
                  <a:pt x="1567981" y="138981"/>
                </a:lnTo>
                <a:lnTo>
                  <a:pt x="1520702" y="134338"/>
                </a:lnTo>
                <a:lnTo>
                  <a:pt x="1475512" y="131494"/>
                </a:lnTo>
                <a:lnTo>
                  <a:pt x="1419969" y="126774"/>
                </a:lnTo>
                <a:lnTo>
                  <a:pt x="1371926" y="121086"/>
                </a:lnTo>
                <a:lnTo>
                  <a:pt x="1313237" y="119400"/>
                </a:lnTo>
                <a:lnTo>
                  <a:pt x="1254514" y="115781"/>
                </a:lnTo>
                <a:lnTo>
                  <a:pt x="1200070" y="110420"/>
                </a:lnTo>
                <a:lnTo>
                  <a:pt x="1146893" y="108831"/>
                </a:lnTo>
                <a:lnTo>
                  <a:pt x="1094093" y="108360"/>
                </a:lnTo>
                <a:lnTo>
                  <a:pt x="1044523" y="108221"/>
                </a:lnTo>
                <a:lnTo>
                  <a:pt x="985852" y="108174"/>
                </a:lnTo>
                <a:lnTo>
                  <a:pt x="929202" y="108165"/>
                </a:lnTo>
                <a:lnTo>
                  <a:pt x="872952" y="108163"/>
                </a:lnTo>
                <a:lnTo>
                  <a:pt x="858906" y="108163"/>
                </a:lnTo>
                <a:lnTo>
                  <a:pt x="853051" y="110502"/>
                </a:lnTo>
                <a:lnTo>
                  <a:pt x="852658" y="114402"/>
                </a:lnTo>
                <a:lnTo>
                  <a:pt x="855905" y="119341"/>
                </a:lnTo>
                <a:lnTo>
                  <a:pt x="868871" y="127948"/>
                </a:lnTo>
                <a:lnTo>
                  <a:pt x="887503" y="134504"/>
                </a:lnTo>
                <a:lnTo>
                  <a:pt x="940711" y="138712"/>
                </a:lnTo>
                <a:lnTo>
                  <a:pt x="990108" y="142560"/>
                </a:lnTo>
                <a:lnTo>
                  <a:pt x="1041789" y="151110"/>
                </a:lnTo>
                <a:lnTo>
                  <a:pt x="1097266" y="157932"/>
                </a:lnTo>
                <a:lnTo>
                  <a:pt x="1155038" y="163073"/>
                </a:lnTo>
                <a:lnTo>
                  <a:pt x="1212319" y="168886"/>
                </a:lnTo>
                <a:lnTo>
                  <a:pt x="1264387" y="173728"/>
                </a:lnTo>
                <a:lnTo>
                  <a:pt x="1311399" y="179452"/>
                </a:lnTo>
                <a:lnTo>
                  <a:pt x="1369783" y="181148"/>
                </a:lnTo>
                <a:lnTo>
                  <a:pt x="1431536" y="181650"/>
                </a:lnTo>
                <a:lnTo>
                  <a:pt x="1484927" y="184919"/>
                </a:lnTo>
                <a:lnTo>
                  <a:pt x="1532333" y="190176"/>
                </a:lnTo>
                <a:lnTo>
                  <a:pt x="1590832" y="191734"/>
                </a:lnTo>
                <a:lnTo>
                  <a:pt x="1649500" y="192196"/>
                </a:lnTo>
                <a:lnTo>
                  <a:pt x="1710547" y="197941"/>
                </a:lnTo>
                <a:lnTo>
                  <a:pt x="1759910" y="194700"/>
                </a:lnTo>
                <a:lnTo>
                  <a:pt x="1813851" y="193075"/>
                </a:lnTo>
                <a:lnTo>
                  <a:pt x="1874287" y="191423"/>
                </a:lnTo>
                <a:lnTo>
                  <a:pt x="1935477" y="185215"/>
                </a:lnTo>
                <a:lnTo>
                  <a:pt x="1991173" y="182855"/>
                </a:lnTo>
                <a:lnTo>
                  <a:pt x="2044720" y="182156"/>
                </a:lnTo>
                <a:lnTo>
                  <a:pt x="2097630" y="181949"/>
                </a:lnTo>
                <a:lnTo>
                  <a:pt x="2150352" y="181888"/>
                </a:lnTo>
                <a:lnTo>
                  <a:pt x="2203018" y="181869"/>
                </a:lnTo>
                <a:lnTo>
                  <a:pt x="2255667" y="181864"/>
                </a:lnTo>
                <a:lnTo>
                  <a:pt x="2307142" y="183032"/>
                </a:lnTo>
                <a:lnTo>
                  <a:pt x="2370170" y="190195"/>
                </a:lnTo>
                <a:lnTo>
                  <a:pt x="2433009" y="191957"/>
                </a:lnTo>
                <a:lnTo>
                  <a:pt x="2481870" y="197851"/>
                </a:lnTo>
                <a:lnTo>
                  <a:pt x="2533393" y="201417"/>
                </a:lnTo>
                <a:lnTo>
                  <a:pt x="2595969" y="203792"/>
                </a:lnTo>
                <a:lnTo>
                  <a:pt x="2645058" y="210067"/>
                </a:lnTo>
                <a:lnTo>
                  <a:pt x="2704160" y="215899"/>
                </a:lnTo>
                <a:lnTo>
                  <a:pt x="2766484" y="222380"/>
                </a:lnTo>
                <a:lnTo>
                  <a:pt x="2827885" y="224830"/>
                </a:lnTo>
                <a:lnTo>
                  <a:pt x="2876771" y="231118"/>
                </a:lnTo>
                <a:lnTo>
                  <a:pt x="2935804" y="233835"/>
                </a:lnTo>
                <a:lnTo>
                  <a:pt x="2992525" y="239961"/>
                </a:lnTo>
                <a:lnTo>
                  <a:pt x="3048789" y="244031"/>
                </a:lnTo>
                <a:lnTo>
                  <a:pt x="3104963" y="244835"/>
                </a:lnTo>
                <a:lnTo>
                  <a:pt x="3166709" y="244994"/>
                </a:lnTo>
                <a:lnTo>
                  <a:pt x="3226826" y="245025"/>
                </a:lnTo>
                <a:lnTo>
                  <a:pt x="3283761" y="248151"/>
                </a:lnTo>
                <a:lnTo>
                  <a:pt x="3340067" y="259687"/>
                </a:lnTo>
                <a:lnTo>
                  <a:pt x="3398838" y="276699"/>
                </a:lnTo>
                <a:lnTo>
                  <a:pt x="3409676" y="280182"/>
                </a:lnTo>
                <a:lnTo>
                  <a:pt x="3412223" y="282503"/>
                </a:lnTo>
                <a:lnTo>
                  <a:pt x="3409241" y="284051"/>
                </a:lnTo>
                <a:lnTo>
                  <a:pt x="3394619" y="284601"/>
                </a:lnTo>
                <a:lnTo>
                  <a:pt x="3353516" y="272303"/>
                </a:lnTo>
                <a:lnTo>
                  <a:pt x="3295095" y="253279"/>
                </a:lnTo>
                <a:lnTo>
                  <a:pt x="3244491" y="241887"/>
                </a:lnTo>
                <a:lnTo>
                  <a:pt x="3186864" y="231103"/>
                </a:lnTo>
                <a:lnTo>
                  <a:pt x="3125335" y="220498"/>
                </a:lnTo>
                <a:lnTo>
                  <a:pt x="3063369" y="207604"/>
                </a:lnTo>
                <a:lnTo>
                  <a:pt x="3009585" y="203137"/>
                </a:lnTo>
                <a:lnTo>
                  <a:pt x="2951424" y="191740"/>
                </a:lnTo>
                <a:lnTo>
                  <a:pt x="2904276" y="181669"/>
                </a:lnTo>
                <a:lnTo>
                  <a:pt x="2861354" y="175927"/>
                </a:lnTo>
                <a:lnTo>
                  <a:pt x="2814982" y="173375"/>
                </a:lnTo>
                <a:lnTo>
                  <a:pt x="2767076" y="169121"/>
                </a:lnTo>
                <a:lnTo>
                  <a:pt x="2719658" y="164501"/>
                </a:lnTo>
                <a:lnTo>
                  <a:pt x="2657011" y="160730"/>
                </a:lnTo>
                <a:lnTo>
                  <a:pt x="2611152" y="152724"/>
                </a:lnTo>
                <a:lnTo>
                  <a:pt x="2555841" y="144112"/>
                </a:lnTo>
                <a:lnTo>
                  <a:pt x="2500717" y="141041"/>
                </a:lnTo>
                <a:lnTo>
                  <a:pt x="2443960" y="138961"/>
                </a:lnTo>
                <a:lnTo>
                  <a:pt x="2391563" y="134610"/>
                </a:lnTo>
                <a:lnTo>
                  <a:pt x="2330650" y="138733"/>
                </a:lnTo>
                <a:lnTo>
                  <a:pt x="2277107" y="133858"/>
                </a:lnTo>
                <a:lnTo>
                  <a:pt x="2213848" y="130136"/>
                </a:lnTo>
                <a:lnTo>
                  <a:pt x="2164640" y="130661"/>
                </a:lnTo>
                <a:lnTo>
                  <a:pt x="2102378" y="137606"/>
                </a:lnTo>
                <a:lnTo>
                  <a:pt x="2039690" y="139325"/>
                </a:lnTo>
                <a:lnTo>
                  <a:pt x="1996444" y="139622"/>
                </a:lnTo>
                <a:lnTo>
                  <a:pt x="1990436" y="137325"/>
                </a:lnTo>
                <a:lnTo>
                  <a:pt x="1989940" y="133453"/>
                </a:lnTo>
                <a:lnTo>
                  <a:pt x="1993119" y="128532"/>
                </a:lnTo>
                <a:lnTo>
                  <a:pt x="2006010" y="119945"/>
                </a:lnTo>
                <a:lnTo>
                  <a:pt x="2025777" y="113399"/>
                </a:lnTo>
                <a:lnTo>
                  <a:pt x="2083008" y="109197"/>
                </a:lnTo>
                <a:lnTo>
                  <a:pt x="2139719" y="102777"/>
                </a:lnTo>
                <a:lnTo>
                  <a:pt x="2197152" y="99820"/>
                </a:lnTo>
                <a:lnTo>
                  <a:pt x="2246520" y="105170"/>
                </a:lnTo>
                <a:lnTo>
                  <a:pt x="2298193" y="107276"/>
                </a:lnTo>
                <a:lnTo>
                  <a:pt x="2350548" y="109069"/>
                </a:lnTo>
                <a:lnTo>
                  <a:pt x="2403105" y="116490"/>
                </a:lnTo>
                <a:lnTo>
                  <a:pt x="2455723" y="126098"/>
                </a:lnTo>
                <a:lnTo>
                  <a:pt x="2508358" y="135183"/>
                </a:lnTo>
                <a:lnTo>
                  <a:pt x="2558658" y="139565"/>
                </a:lnTo>
                <a:lnTo>
                  <a:pt x="2617640" y="150933"/>
                </a:lnTo>
                <a:lnTo>
                  <a:pt x="2672406" y="160999"/>
                </a:lnTo>
                <a:lnTo>
                  <a:pt x="2722559" y="168271"/>
                </a:lnTo>
                <a:lnTo>
                  <a:pt x="2770174" y="173546"/>
                </a:lnTo>
                <a:lnTo>
                  <a:pt x="2824447" y="182517"/>
                </a:lnTo>
                <a:lnTo>
                  <a:pt x="2884981" y="192584"/>
                </a:lnTo>
                <a:lnTo>
                  <a:pt x="2947371" y="199857"/>
                </a:lnTo>
                <a:lnTo>
                  <a:pt x="3010310" y="205131"/>
                </a:lnTo>
                <a:lnTo>
                  <a:pt x="3067174" y="210983"/>
                </a:lnTo>
                <a:lnTo>
                  <a:pt x="3122720" y="218550"/>
                </a:lnTo>
                <a:lnTo>
                  <a:pt x="3178989" y="222368"/>
                </a:lnTo>
                <a:lnTo>
                  <a:pt x="3242423" y="230894"/>
                </a:lnTo>
                <a:lnTo>
                  <a:pt x="3304663" y="234604"/>
                </a:lnTo>
                <a:lnTo>
                  <a:pt x="3368079" y="241423"/>
                </a:lnTo>
                <a:lnTo>
                  <a:pt x="3410250" y="243428"/>
                </a:lnTo>
                <a:lnTo>
                  <a:pt x="3455509" y="247439"/>
                </a:lnTo>
                <a:lnTo>
                  <a:pt x="3501750" y="251951"/>
                </a:lnTo>
                <a:lnTo>
                  <a:pt x="3563735" y="255662"/>
                </a:lnTo>
                <a:lnTo>
                  <a:pt x="3609397" y="262480"/>
                </a:lnTo>
                <a:lnTo>
                  <a:pt x="3665820" y="265020"/>
                </a:lnTo>
                <a:lnTo>
                  <a:pt x="3726993" y="266943"/>
                </a:lnTo>
                <a:lnTo>
                  <a:pt x="3789571" y="273231"/>
                </a:lnTo>
                <a:lnTo>
                  <a:pt x="3851397" y="275615"/>
                </a:lnTo>
                <a:lnTo>
                  <a:pt x="3904940" y="277491"/>
                </a:lnTo>
                <a:lnTo>
                  <a:pt x="3961898" y="284893"/>
                </a:lnTo>
                <a:lnTo>
                  <a:pt x="4014760" y="289598"/>
                </a:lnTo>
                <a:lnTo>
                  <a:pt x="4071758" y="295282"/>
                </a:lnTo>
                <a:lnTo>
                  <a:pt x="4125690" y="296966"/>
                </a:lnTo>
                <a:lnTo>
                  <a:pt x="4178715" y="297465"/>
                </a:lnTo>
                <a:lnTo>
                  <a:pt x="4210389" y="299922"/>
                </a:lnTo>
                <a:lnTo>
                  <a:pt x="4259147" y="314323"/>
                </a:lnTo>
                <a:lnTo>
                  <a:pt x="4307165" y="320545"/>
                </a:lnTo>
                <a:lnTo>
                  <a:pt x="4370203" y="327539"/>
                </a:lnTo>
                <a:lnTo>
                  <a:pt x="4428885" y="328921"/>
                </a:lnTo>
                <a:lnTo>
                  <a:pt x="4478471" y="330330"/>
                </a:lnTo>
                <a:lnTo>
                  <a:pt x="4529037" y="336466"/>
                </a:lnTo>
                <a:lnTo>
                  <a:pt x="4591758" y="339133"/>
                </a:lnTo>
                <a:lnTo>
                  <a:pt x="4654537" y="345249"/>
                </a:lnTo>
                <a:lnTo>
                  <a:pt x="4703388" y="348816"/>
                </a:lnTo>
                <a:lnTo>
                  <a:pt x="4763891" y="350021"/>
                </a:lnTo>
                <a:lnTo>
                  <a:pt x="4824022" y="350259"/>
                </a:lnTo>
                <a:lnTo>
                  <a:pt x="4874619" y="350300"/>
                </a:lnTo>
                <a:lnTo>
                  <a:pt x="4923535" y="350313"/>
                </a:lnTo>
                <a:lnTo>
                  <a:pt x="4981986" y="355906"/>
                </a:lnTo>
                <a:lnTo>
                  <a:pt x="5038592" y="359870"/>
                </a:lnTo>
                <a:lnTo>
                  <a:pt x="5094833" y="360654"/>
                </a:lnTo>
                <a:lnTo>
                  <a:pt x="5156592" y="366397"/>
                </a:lnTo>
                <a:lnTo>
                  <a:pt x="5216711" y="370392"/>
                </a:lnTo>
                <a:lnTo>
                  <a:pt x="5273647" y="371180"/>
                </a:lnTo>
                <a:lnTo>
                  <a:pt x="5329954" y="365747"/>
                </a:lnTo>
                <a:lnTo>
                  <a:pt x="5386136" y="361814"/>
                </a:lnTo>
                <a:lnTo>
                  <a:pt x="5439175" y="357918"/>
                </a:lnTo>
                <a:lnTo>
                  <a:pt x="5501763" y="350149"/>
                </a:lnTo>
                <a:lnTo>
                  <a:pt x="5534785" y="341039"/>
                </a:lnTo>
                <a:lnTo>
                  <a:pt x="5552032" y="330206"/>
                </a:lnTo>
                <a:lnTo>
                  <a:pt x="5556398" y="322872"/>
                </a:lnTo>
                <a:lnTo>
                  <a:pt x="5558128" y="305364"/>
                </a:lnTo>
                <a:lnTo>
                  <a:pt x="5551878" y="289004"/>
                </a:lnTo>
                <a:lnTo>
                  <a:pt x="5546936" y="281366"/>
                </a:lnTo>
                <a:lnTo>
                  <a:pt x="5532086" y="269760"/>
                </a:lnTo>
                <a:lnTo>
                  <a:pt x="5470326" y="233902"/>
                </a:lnTo>
                <a:lnTo>
                  <a:pt x="5411628" y="207735"/>
                </a:lnTo>
                <a:lnTo>
                  <a:pt x="5352600" y="189053"/>
                </a:lnTo>
                <a:lnTo>
                  <a:pt x="5298019" y="176047"/>
                </a:lnTo>
                <a:lnTo>
                  <a:pt x="5239058" y="169145"/>
                </a:lnTo>
                <a:lnTo>
                  <a:pt x="5177022" y="156863"/>
                </a:lnTo>
                <a:lnTo>
                  <a:pt x="5128299" y="152228"/>
                </a:lnTo>
                <a:lnTo>
                  <a:pt x="5076819" y="145265"/>
                </a:lnTo>
                <a:lnTo>
                  <a:pt x="5022662" y="148073"/>
                </a:lnTo>
                <a:lnTo>
                  <a:pt x="4964998" y="149841"/>
                </a:lnTo>
                <a:lnTo>
                  <a:pt x="4903218" y="150190"/>
                </a:lnTo>
                <a:lnTo>
                  <a:pt x="4854540" y="150251"/>
                </a:lnTo>
                <a:lnTo>
                  <a:pt x="4803073" y="150269"/>
                </a:lnTo>
                <a:lnTo>
                  <a:pt x="4750778" y="155863"/>
                </a:lnTo>
                <a:lnTo>
                  <a:pt x="4698239" y="159341"/>
                </a:lnTo>
                <a:lnTo>
                  <a:pt x="4636488" y="160516"/>
                </a:lnTo>
                <a:lnTo>
                  <a:pt x="4582350" y="163867"/>
                </a:lnTo>
                <a:lnTo>
                  <a:pt x="4531926" y="169859"/>
                </a:lnTo>
                <a:lnTo>
                  <a:pt x="4478075" y="172212"/>
                </a:lnTo>
                <a:lnTo>
                  <a:pt x="4416022" y="180360"/>
                </a:lnTo>
                <a:lnTo>
                  <a:pt x="4355467" y="189997"/>
                </a:lnTo>
                <a:lnTo>
                  <a:pt x="4301236" y="197507"/>
                </a:lnTo>
                <a:lnTo>
                  <a:pt x="4246633" y="195784"/>
                </a:lnTo>
                <a:lnTo>
                  <a:pt x="4184419" y="207337"/>
                </a:lnTo>
                <a:lnTo>
                  <a:pt x="4129451" y="213410"/>
                </a:lnTo>
                <a:lnTo>
                  <a:pt x="4076653" y="224662"/>
                </a:lnTo>
                <a:lnTo>
                  <a:pt x="4026492" y="238149"/>
                </a:lnTo>
                <a:lnTo>
                  <a:pt x="3971524" y="244843"/>
                </a:lnTo>
                <a:lnTo>
                  <a:pt x="3915606" y="253097"/>
                </a:lnTo>
                <a:lnTo>
                  <a:pt x="3852702" y="262472"/>
                </a:lnTo>
                <a:lnTo>
                  <a:pt x="3796078" y="265375"/>
                </a:lnTo>
                <a:lnTo>
                  <a:pt x="3734504" y="271538"/>
                </a:lnTo>
                <a:lnTo>
                  <a:pt x="3677281" y="275615"/>
                </a:lnTo>
                <a:lnTo>
                  <a:pt x="3627157" y="276420"/>
                </a:lnTo>
                <a:lnTo>
                  <a:pt x="3599809" y="27661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Freeform 183"/>
          <p:cNvSpPr/>
          <p:nvPr/>
        </p:nvSpPr>
        <p:spPr>
          <a:xfrm>
            <a:off x="2021458" y="1358138"/>
            <a:ext cx="273813" cy="42165"/>
          </a:xfrm>
          <a:custGeom>
            <a:avLst/>
            <a:gdLst/>
            <a:ahLst/>
            <a:cxnLst/>
            <a:rect l="0" t="0" r="0" b="0"/>
            <a:pathLst>
              <a:path w="273813" h="42165">
                <a:moveTo>
                  <a:pt x="273812" y="42164"/>
                </a:moveTo>
                <a:lnTo>
                  <a:pt x="0" y="0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>
            <a:off x="336911" y="3032207"/>
            <a:ext cx="9707276" cy="210571"/>
          </a:xfrm>
          <a:custGeom>
            <a:avLst/>
            <a:gdLst/>
            <a:ahLst/>
            <a:cxnLst/>
            <a:rect l="0" t="0" r="0" b="0"/>
            <a:pathLst>
              <a:path w="9707276" h="210571">
                <a:moveTo>
                  <a:pt x="9707275" y="210570"/>
                </a:moveTo>
                <a:lnTo>
                  <a:pt x="9654248" y="195916"/>
                </a:lnTo>
                <a:lnTo>
                  <a:pt x="9604038" y="189608"/>
                </a:lnTo>
                <a:lnTo>
                  <a:pt x="9545940" y="181429"/>
                </a:lnTo>
                <a:lnTo>
                  <a:pt x="9495695" y="179709"/>
                </a:lnTo>
                <a:lnTo>
                  <a:pt x="9437494" y="173538"/>
                </a:lnTo>
                <a:lnTo>
                  <a:pt x="9386355" y="169962"/>
                </a:lnTo>
                <a:lnTo>
                  <a:pt x="9326748" y="168902"/>
                </a:lnTo>
                <a:lnTo>
                  <a:pt x="9264633" y="168588"/>
                </a:lnTo>
                <a:lnTo>
                  <a:pt x="9219647" y="165395"/>
                </a:lnTo>
                <a:lnTo>
                  <a:pt x="9173527" y="161246"/>
                </a:lnTo>
                <a:lnTo>
                  <a:pt x="9110441" y="157741"/>
                </a:lnTo>
                <a:lnTo>
                  <a:pt x="9057563" y="150983"/>
                </a:lnTo>
                <a:lnTo>
                  <a:pt x="8995102" y="148461"/>
                </a:lnTo>
                <a:lnTo>
                  <a:pt x="8941890" y="147714"/>
                </a:lnTo>
                <a:lnTo>
                  <a:pt x="8879331" y="146322"/>
                </a:lnTo>
                <a:lnTo>
                  <a:pt x="8829599" y="140191"/>
                </a:lnTo>
                <a:lnTo>
                  <a:pt x="8781718" y="137854"/>
                </a:lnTo>
                <a:lnTo>
                  <a:pt x="8720738" y="135992"/>
                </a:lnTo>
                <a:lnTo>
                  <a:pt x="8671474" y="129721"/>
                </a:lnTo>
                <a:lnTo>
                  <a:pt x="8612907" y="123890"/>
                </a:lnTo>
                <a:lnTo>
                  <a:pt x="8556277" y="117409"/>
                </a:lnTo>
                <a:lnTo>
                  <a:pt x="8500030" y="114959"/>
                </a:lnTo>
                <a:lnTo>
                  <a:pt x="8443860" y="107543"/>
                </a:lnTo>
                <a:lnTo>
                  <a:pt x="8387704" y="105731"/>
                </a:lnTo>
                <a:lnTo>
                  <a:pt x="8331552" y="104203"/>
                </a:lnTo>
                <a:lnTo>
                  <a:pt x="8275400" y="96969"/>
                </a:lnTo>
                <a:lnTo>
                  <a:pt x="8219248" y="89604"/>
                </a:lnTo>
                <a:lnTo>
                  <a:pt x="8163096" y="85290"/>
                </a:lnTo>
                <a:lnTo>
                  <a:pt x="8103824" y="84438"/>
                </a:lnTo>
                <a:lnTo>
                  <a:pt x="8041727" y="78680"/>
                </a:lnTo>
                <a:lnTo>
                  <a:pt x="7984400" y="67447"/>
                </a:lnTo>
                <a:lnTo>
                  <a:pt x="7928017" y="60896"/>
                </a:lnTo>
                <a:lnTo>
                  <a:pt x="7871818" y="48684"/>
                </a:lnTo>
                <a:lnTo>
                  <a:pt x="7815658" y="43412"/>
                </a:lnTo>
                <a:lnTo>
                  <a:pt x="7759504" y="39251"/>
                </a:lnTo>
                <a:lnTo>
                  <a:pt x="7703351" y="33100"/>
                </a:lnTo>
                <a:lnTo>
                  <a:pt x="7647200" y="30715"/>
                </a:lnTo>
                <a:lnTo>
                  <a:pt x="7591047" y="23311"/>
                </a:lnTo>
                <a:lnTo>
                  <a:pt x="7534896" y="21502"/>
                </a:lnTo>
                <a:lnTo>
                  <a:pt x="7476013" y="15599"/>
                </a:lnTo>
                <a:lnTo>
                  <a:pt x="7423472" y="12031"/>
                </a:lnTo>
                <a:lnTo>
                  <a:pt x="7363798" y="10825"/>
                </a:lnTo>
                <a:lnTo>
                  <a:pt x="7306949" y="10587"/>
                </a:lnTo>
                <a:lnTo>
                  <a:pt x="7243846" y="3300"/>
                </a:lnTo>
                <a:lnTo>
                  <a:pt x="7190318" y="652"/>
                </a:lnTo>
                <a:lnTo>
                  <a:pt x="7134685" y="129"/>
                </a:lnTo>
                <a:lnTo>
                  <a:pt x="7075126" y="25"/>
                </a:lnTo>
                <a:lnTo>
                  <a:pt x="7014832" y="7"/>
                </a:lnTo>
                <a:lnTo>
                  <a:pt x="6965771" y="2"/>
                </a:lnTo>
                <a:lnTo>
                  <a:pt x="6918090" y="0"/>
                </a:lnTo>
                <a:lnTo>
                  <a:pt x="6857169" y="0"/>
                </a:lnTo>
                <a:lnTo>
                  <a:pt x="6804413" y="0"/>
                </a:lnTo>
                <a:lnTo>
                  <a:pt x="6761410" y="0"/>
                </a:lnTo>
                <a:lnTo>
                  <a:pt x="6715002" y="0"/>
                </a:lnTo>
                <a:lnTo>
                  <a:pt x="6655315" y="3119"/>
                </a:lnTo>
                <a:lnTo>
                  <a:pt x="6598116" y="9065"/>
                </a:lnTo>
                <a:lnTo>
                  <a:pt x="6539054" y="10095"/>
                </a:lnTo>
                <a:lnTo>
                  <a:pt x="6493345" y="10336"/>
                </a:lnTo>
                <a:lnTo>
                  <a:pt x="6445733" y="10443"/>
                </a:lnTo>
                <a:lnTo>
                  <a:pt x="6397277" y="10490"/>
                </a:lnTo>
                <a:lnTo>
                  <a:pt x="6348444" y="10511"/>
                </a:lnTo>
                <a:lnTo>
                  <a:pt x="6287392" y="13643"/>
                </a:lnTo>
                <a:lnTo>
                  <a:pt x="6234597" y="18860"/>
                </a:lnTo>
                <a:lnTo>
                  <a:pt x="6190354" y="20081"/>
                </a:lnTo>
                <a:lnTo>
                  <a:pt x="6143394" y="20623"/>
                </a:lnTo>
                <a:lnTo>
                  <a:pt x="6095228" y="20864"/>
                </a:lnTo>
                <a:lnTo>
                  <a:pt x="6046524" y="20971"/>
                </a:lnTo>
                <a:lnTo>
                  <a:pt x="5997582" y="21019"/>
                </a:lnTo>
                <a:lnTo>
                  <a:pt x="5940758" y="21046"/>
                </a:lnTo>
                <a:lnTo>
                  <a:pt x="5883107" y="21053"/>
                </a:lnTo>
                <a:lnTo>
                  <a:pt x="5832750" y="21056"/>
                </a:lnTo>
                <a:lnTo>
                  <a:pt x="5781048" y="28293"/>
                </a:lnTo>
                <a:lnTo>
                  <a:pt x="5726988" y="30935"/>
                </a:lnTo>
                <a:lnTo>
                  <a:pt x="5678998" y="31393"/>
                </a:lnTo>
                <a:lnTo>
                  <a:pt x="5626564" y="31528"/>
                </a:lnTo>
                <a:lnTo>
                  <a:pt x="5575153" y="34688"/>
                </a:lnTo>
                <a:lnTo>
                  <a:pt x="5515467" y="39914"/>
                </a:lnTo>
                <a:lnTo>
                  <a:pt x="5459567" y="41462"/>
                </a:lnTo>
                <a:lnTo>
                  <a:pt x="5407129" y="41921"/>
                </a:lnTo>
                <a:lnTo>
                  <a:pt x="5356497" y="45176"/>
                </a:lnTo>
                <a:lnTo>
                  <a:pt x="5302358" y="51167"/>
                </a:lnTo>
                <a:lnTo>
                  <a:pt x="5243825" y="57795"/>
                </a:lnTo>
                <a:lnTo>
                  <a:pt x="5198240" y="63901"/>
                </a:lnTo>
                <a:lnTo>
                  <a:pt x="5150684" y="69344"/>
                </a:lnTo>
                <a:lnTo>
                  <a:pt x="5102252" y="71764"/>
                </a:lnTo>
                <a:lnTo>
                  <a:pt x="5056550" y="72839"/>
                </a:lnTo>
                <a:lnTo>
                  <a:pt x="4997598" y="76564"/>
                </a:lnTo>
                <a:lnTo>
                  <a:pt x="4944256" y="81957"/>
                </a:lnTo>
                <a:lnTo>
                  <a:pt x="4890236" y="83555"/>
                </a:lnTo>
                <a:lnTo>
                  <a:pt x="4835651" y="89684"/>
                </a:lnTo>
                <a:lnTo>
                  <a:pt x="4779548" y="93253"/>
                </a:lnTo>
                <a:lnTo>
                  <a:pt x="4719680" y="101695"/>
                </a:lnTo>
                <a:lnTo>
                  <a:pt x="4674476" y="104221"/>
                </a:lnTo>
                <a:lnTo>
                  <a:pt x="4614290" y="104970"/>
                </a:lnTo>
                <a:lnTo>
                  <a:pt x="4553372" y="108342"/>
                </a:lnTo>
                <a:lnTo>
                  <a:pt x="4501608" y="114338"/>
                </a:lnTo>
                <a:lnTo>
                  <a:pt x="4443487" y="115376"/>
                </a:lnTo>
                <a:lnTo>
                  <a:pt x="4397998" y="115619"/>
                </a:lnTo>
                <a:lnTo>
                  <a:pt x="4335708" y="115756"/>
                </a:lnTo>
                <a:lnTo>
                  <a:pt x="4278257" y="115796"/>
                </a:lnTo>
                <a:lnTo>
                  <a:pt x="4232925" y="115806"/>
                </a:lnTo>
                <a:lnTo>
                  <a:pt x="4185482" y="115810"/>
                </a:lnTo>
                <a:lnTo>
                  <a:pt x="4129501" y="115812"/>
                </a:lnTo>
                <a:lnTo>
                  <a:pt x="4066510" y="115813"/>
                </a:lnTo>
                <a:lnTo>
                  <a:pt x="4023002" y="115813"/>
                </a:lnTo>
                <a:lnTo>
                  <a:pt x="3965285" y="115813"/>
                </a:lnTo>
                <a:lnTo>
                  <a:pt x="3909189" y="115813"/>
                </a:lnTo>
                <a:lnTo>
                  <a:pt x="3853184" y="118933"/>
                </a:lnTo>
                <a:lnTo>
                  <a:pt x="3797230" y="124878"/>
                </a:lnTo>
                <a:lnTo>
                  <a:pt x="3743972" y="125908"/>
                </a:lnTo>
                <a:lnTo>
                  <a:pt x="3694916" y="126213"/>
                </a:lnTo>
                <a:lnTo>
                  <a:pt x="3639567" y="120715"/>
                </a:lnTo>
                <a:lnTo>
                  <a:pt x="3578713" y="117266"/>
                </a:lnTo>
                <a:lnTo>
                  <a:pt x="3527408" y="116244"/>
                </a:lnTo>
                <a:lnTo>
                  <a:pt x="3471392" y="115941"/>
                </a:lnTo>
                <a:lnTo>
                  <a:pt x="3421520" y="115851"/>
                </a:lnTo>
                <a:lnTo>
                  <a:pt x="3369982" y="123056"/>
                </a:lnTo>
                <a:lnTo>
                  <a:pt x="3309715" y="125693"/>
                </a:lnTo>
                <a:lnTo>
                  <a:pt x="3248183" y="126150"/>
                </a:lnTo>
                <a:lnTo>
                  <a:pt x="3203066" y="126256"/>
                </a:lnTo>
                <a:lnTo>
                  <a:pt x="3159617" y="126304"/>
                </a:lnTo>
                <a:lnTo>
                  <a:pt x="3101284" y="126331"/>
                </a:lnTo>
                <a:lnTo>
                  <a:pt x="3052545" y="126338"/>
                </a:lnTo>
                <a:lnTo>
                  <a:pt x="3002878" y="126341"/>
                </a:lnTo>
                <a:lnTo>
                  <a:pt x="2939760" y="126342"/>
                </a:lnTo>
                <a:lnTo>
                  <a:pt x="2882373" y="126342"/>
                </a:lnTo>
                <a:lnTo>
                  <a:pt x="2820916" y="126342"/>
                </a:lnTo>
                <a:lnTo>
                  <a:pt x="2779203" y="126342"/>
                </a:lnTo>
                <a:lnTo>
                  <a:pt x="2734148" y="126342"/>
                </a:lnTo>
                <a:lnTo>
                  <a:pt x="2687997" y="126342"/>
                </a:lnTo>
                <a:lnTo>
                  <a:pt x="2626063" y="127512"/>
                </a:lnTo>
                <a:lnTo>
                  <a:pt x="2568796" y="134675"/>
                </a:lnTo>
                <a:lnTo>
                  <a:pt x="2517434" y="136220"/>
                </a:lnTo>
                <a:lnTo>
                  <a:pt x="2474697" y="137751"/>
                </a:lnTo>
                <a:lnTo>
                  <a:pt x="2413514" y="144021"/>
                </a:lnTo>
                <a:lnTo>
                  <a:pt x="2361201" y="146398"/>
                </a:lnTo>
                <a:lnTo>
                  <a:pt x="2318302" y="146954"/>
                </a:lnTo>
                <a:lnTo>
                  <a:pt x="2275059" y="147201"/>
                </a:lnTo>
                <a:lnTo>
                  <a:pt x="2217491" y="147340"/>
                </a:lnTo>
                <a:lnTo>
                  <a:pt x="2156118" y="147387"/>
                </a:lnTo>
                <a:lnTo>
                  <a:pt x="2096332" y="147396"/>
                </a:lnTo>
                <a:lnTo>
                  <a:pt x="2050454" y="147398"/>
                </a:lnTo>
                <a:lnTo>
                  <a:pt x="1987945" y="147399"/>
                </a:lnTo>
                <a:lnTo>
                  <a:pt x="1924902" y="147399"/>
                </a:lnTo>
                <a:lnTo>
                  <a:pt x="1864827" y="147399"/>
                </a:lnTo>
                <a:lnTo>
                  <a:pt x="1811932" y="147399"/>
                </a:lnTo>
                <a:lnTo>
                  <a:pt x="1752137" y="148569"/>
                </a:lnTo>
                <a:lnTo>
                  <a:pt x="1695266" y="155732"/>
                </a:lnTo>
                <a:lnTo>
                  <a:pt x="1638972" y="157494"/>
                </a:lnTo>
                <a:lnTo>
                  <a:pt x="1579282" y="150606"/>
                </a:lnTo>
                <a:lnTo>
                  <a:pt x="1518966" y="148349"/>
                </a:lnTo>
                <a:lnTo>
                  <a:pt x="1466389" y="146511"/>
                </a:lnTo>
                <a:lnTo>
                  <a:pt x="1404018" y="140247"/>
                </a:lnTo>
                <a:lnTo>
                  <a:pt x="1354342" y="137871"/>
                </a:lnTo>
                <a:lnTo>
                  <a:pt x="1298754" y="133949"/>
                </a:lnTo>
                <a:lnTo>
                  <a:pt x="1248043" y="127844"/>
                </a:lnTo>
                <a:lnTo>
                  <a:pt x="1192966" y="126639"/>
                </a:lnTo>
                <a:lnTo>
                  <a:pt x="1140145" y="123281"/>
                </a:lnTo>
                <a:lnTo>
                  <a:pt x="1089981" y="117288"/>
                </a:lnTo>
                <a:lnTo>
                  <a:pt x="1035012" y="116105"/>
                </a:lnTo>
                <a:lnTo>
                  <a:pt x="979093" y="115871"/>
                </a:lnTo>
                <a:lnTo>
                  <a:pt x="927661" y="112711"/>
                </a:lnTo>
                <a:lnTo>
                  <a:pt x="883737" y="107416"/>
                </a:lnTo>
                <a:lnTo>
                  <a:pt x="836919" y="101162"/>
                </a:lnTo>
                <a:lnTo>
                  <a:pt x="781290" y="96654"/>
                </a:lnTo>
                <a:lnTo>
                  <a:pt x="718404" y="95319"/>
                </a:lnTo>
                <a:lnTo>
                  <a:pt x="671801" y="91887"/>
                </a:lnTo>
                <a:lnTo>
                  <a:pt x="608884" y="86497"/>
                </a:lnTo>
                <a:lnTo>
                  <a:pt x="554367" y="81781"/>
                </a:lnTo>
                <a:lnTo>
                  <a:pt x="499999" y="76094"/>
                </a:lnTo>
                <a:lnTo>
                  <a:pt x="448015" y="74409"/>
                </a:lnTo>
                <a:lnTo>
                  <a:pt x="388159" y="73909"/>
                </a:lnTo>
                <a:lnTo>
                  <a:pt x="335329" y="70642"/>
                </a:lnTo>
                <a:lnTo>
                  <a:pt x="288090" y="65385"/>
                </a:lnTo>
                <a:lnTo>
                  <a:pt x="232759" y="63827"/>
                </a:lnTo>
                <a:lnTo>
                  <a:pt x="179320" y="66485"/>
                </a:lnTo>
                <a:lnTo>
                  <a:pt x="126442" y="71562"/>
                </a:lnTo>
                <a:lnTo>
                  <a:pt x="76849" y="69946"/>
                </a:lnTo>
                <a:lnTo>
                  <a:pt x="35639" y="6517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379025" y="4580024"/>
            <a:ext cx="9696748" cy="384650"/>
          </a:xfrm>
          <a:custGeom>
            <a:avLst/>
            <a:gdLst/>
            <a:ahLst/>
            <a:cxnLst/>
            <a:rect l="0" t="0" r="0" b="0"/>
            <a:pathLst>
              <a:path w="9696748" h="384650">
                <a:moveTo>
                  <a:pt x="9696747" y="147271"/>
                </a:moveTo>
                <a:lnTo>
                  <a:pt x="9647816" y="147271"/>
                </a:lnTo>
                <a:lnTo>
                  <a:pt x="9588685" y="147271"/>
                </a:lnTo>
                <a:lnTo>
                  <a:pt x="9540467" y="147271"/>
                </a:lnTo>
                <a:lnTo>
                  <a:pt x="9489135" y="147271"/>
                </a:lnTo>
                <a:lnTo>
                  <a:pt x="9436881" y="147271"/>
                </a:lnTo>
                <a:lnTo>
                  <a:pt x="9378764" y="147271"/>
                </a:lnTo>
                <a:lnTo>
                  <a:pt x="9317090" y="147271"/>
                </a:lnTo>
                <a:lnTo>
                  <a:pt x="9254363" y="147271"/>
                </a:lnTo>
                <a:lnTo>
                  <a:pt x="9209233" y="147271"/>
                </a:lnTo>
                <a:lnTo>
                  <a:pt x="9150266" y="144151"/>
                </a:lnTo>
                <a:lnTo>
                  <a:pt x="9093310" y="138206"/>
                </a:lnTo>
                <a:lnTo>
                  <a:pt x="9034290" y="137176"/>
                </a:lnTo>
                <a:lnTo>
                  <a:pt x="8981707" y="142461"/>
                </a:lnTo>
                <a:lnTo>
                  <a:pt x="8922018" y="146321"/>
                </a:lnTo>
                <a:lnTo>
                  <a:pt x="8865168" y="147083"/>
                </a:lnTo>
                <a:lnTo>
                  <a:pt x="8808878" y="147234"/>
                </a:lnTo>
                <a:lnTo>
                  <a:pt x="8768305" y="147254"/>
                </a:lnTo>
                <a:lnTo>
                  <a:pt x="8705325" y="147266"/>
                </a:lnTo>
                <a:lnTo>
                  <a:pt x="8642123" y="147270"/>
                </a:lnTo>
                <a:lnTo>
                  <a:pt x="8584579" y="147271"/>
                </a:lnTo>
                <a:lnTo>
                  <a:pt x="8525032" y="150391"/>
                </a:lnTo>
                <a:lnTo>
                  <a:pt x="8462880" y="156336"/>
                </a:lnTo>
                <a:lnTo>
                  <a:pt x="8414138" y="157366"/>
                </a:lnTo>
                <a:lnTo>
                  <a:pt x="8353671" y="158884"/>
                </a:lnTo>
                <a:lnTo>
                  <a:pt x="8296667" y="166116"/>
                </a:lnTo>
                <a:lnTo>
                  <a:pt x="8240346" y="167891"/>
                </a:lnTo>
                <a:lnTo>
                  <a:pt x="8184161" y="168241"/>
                </a:lnTo>
                <a:lnTo>
                  <a:pt x="8128003" y="171430"/>
                </a:lnTo>
                <a:lnTo>
                  <a:pt x="8071849" y="177389"/>
                </a:lnTo>
                <a:lnTo>
                  <a:pt x="8015697" y="179737"/>
                </a:lnTo>
                <a:lnTo>
                  <a:pt x="7959545" y="187133"/>
                </a:lnTo>
                <a:lnTo>
                  <a:pt x="7903393" y="188940"/>
                </a:lnTo>
                <a:lnTo>
                  <a:pt x="7847241" y="196533"/>
                </a:lnTo>
                <a:lnTo>
                  <a:pt x="7801617" y="200082"/>
                </a:lnTo>
                <a:lnTo>
                  <a:pt x="7738967" y="206852"/>
                </a:lnTo>
                <a:lnTo>
                  <a:pt x="7696564" y="208847"/>
                </a:lnTo>
                <a:lnTo>
                  <a:pt x="7651202" y="209733"/>
                </a:lnTo>
                <a:lnTo>
                  <a:pt x="7606085" y="210127"/>
                </a:lnTo>
                <a:lnTo>
                  <a:pt x="7546630" y="210349"/>
                </a:lnTo>
                <a:lnTo>
                  <a:pt x="7488590" y="211584"/>
                </a:lnTo>
                <a:lnTo>
                  <a:pt x="7432638" y="218769"/>
                </a:lnTo>
                <a:lnTo>
                  <a:pt x="7382462" y="226125"/>
                </a:lnTo>
                <a:lnTo>
                  <a:pt x="7332712" y="235496"/>
                </a:lnTo>
                <a:lnTo>
                  <a:pt x="7273518" y="240092"/>
                </a:lnTo>
                <a:lnTo>
                  <a:pt x="7217115" y="241454"/>
                </a:lnTo>
                <a:lnTo>
                  <a:pt x="7163358" y="241858"/>
                </a:lnTo>
                <a:lnTo>
                  <a:pt x="7107263" y="249230"/>
                </a:lnTo>
                <a:lnTo>
                  <a:pt x="7048522" y="255018"/>
                </a:lnTo>
                <a:lnTo>
                  <a:pt x="6991252" y="261491"/>
                </a:lnTo>
                <a:lnTo>
                  <a:pt x="6939256" y="270005"/>
                </a:lnTo>
                <a:lnTo>
                  <a:pt x="6882017" y="272901"/>
                </a:lnTo>
                <a:lnTo>
                  <a:pt x="6820322" y="279061"/>
                </a:lnTo>
                <a:lnTo>
                  <a:pt x="6771659" y="282636"/>
                </a:lnTo>
                <a:lnTo>
                  <a:pt x="6710049" y="292249"/>
                </a:lnTo>
                <a:lnTo>
                  <a:pt x="6659956" y="302012"/>
                </a:lnTo>
                <a:lnTo>
                  <a:pt x="6609239" y="312313"/>
                </a:lnTo>
                <a:lnTo>
                  <a:pt x="6549587" y="323155"/>
                </a:lnTo>
                <a:lnTo>
                  <a:pt x="6492744" y="325643"/>
                </a:lnTo>
                <a:lnTo>
                  <a:pt x="6435286" y="333370"/>
                </a:lnTo>
                <a:lnTo>
                  <a:pt x="6385913" y="336942"/>
                </a:lnTo>
                <a:lnTo>
                  <a:pt x="6335409" y="343720"/>
                </a:lnTo>
                <a:lnTo>
                  <a:pt x="6272710" y="349723"/>
                </a:lnTo>
                <a:lnTo>
                  <a:pt x="6221669" y="355435"/>
                </a:lnTo>
                <a:lnTo>
                  <a:pt x="6169500" y="357128"/>
                </a:lnTo>
                <a:lnTo>
                  <a:pt x="6116998" y="357630"/>
                </a:lnTo>
                <a:lnTo>
                  <a:pt x="6064398" y="360898"/>
                </a:lnTo>
                <a:lnTo>
                  <a:pt x="6011768" y="366156"/>
                </a:lnTo>
                <a:lnTo>
                  <a:pt x="5952760" y="373521"/>
                </a:lnTo>
                <a:lnTo>
                  <a:pt x="5890498" y="379006"/>
                </a:lnTo>
                <a:lnTo>
                  <a:pt x="5839229" y="384649"/>
                </a:lnTo>
                <a:lnTo>
                  <a:pt x="5785824" y="381122"/>
                </a:lnTo>
                <a:lnTo>
                  <a:pt x="5726066" y="379557"/>
                </a:lnTo>
                <a:lnTo>
                  <a:pt x="5665076" y="379093"/>
                </a:lnTo>
                <a:lnTo>
                  <a:pt x="5608271" y="378956"/>
                </a:lnTo>
                <a:lnTo>
                  <a:pt x="5551015" y="377745"/>
                </a:lnTo>
                <a:lnTo>
                  <a:pt x="5489090" y="370568"/>
                </a:lnTo>
                <a:lnTo>
                  <a:pt x="5427076" y="363214"/>
                </a:lnTo>
                <a:lnTo>
                  <a:pt x="5375275" y="353844"/>
                </a:lnTo>
                <a:lnTo>
                  <a:pt x="5315473" y="349247"/>
                </a:lnTo>
                <a:lnTo>
                  <a:pt x="5254090" y="339289"/>
                </a:lnTo>
                <a:lnTo>
                  <a:pt x="5198068" y="329468"/>
                </a:lnTo>
                <a:lnTo>
                  <a:pt x="5137015" y="319148"/>
                </a:lnTo>
                <a:lnTo>
                  <a:pt x="5074472" y="309852"/>
                </a:lnTo>
                <a:lnTo>
                  <a:pt x="5014996" y="305408"/>
                </a:lnTo>
                <a:lnTo>
                  <a:pt x="4955441" y="294018"/>
                </a:lnTo>
                <a:lnTo>
                  <a:pt x="4899224" y="280503"/>
                </a:lnTo>
                <a:lnTo>
                  <a:pt x="4850814" y="266569"/>
                </a:lnTo>
                <a:lnTo>
                  <a:pt x="4797039" y="256058"/>
                </a:lnTo>
                <a:lnTo>
                  <a:pt x="4738992" y="246705"/>
                </a:lnTo>
                <a:lnTo>
                  <a:pt x="4679390" y="239832"/>
                </a:lnTo>
                <a:lnTo>
                  <a:pt x="4619125" y="224191"/>
                </a:lnTo>
                <a:lnTo>
                  <a:pt x="4567733" y="215036"/>
                </a:lnTo>
                <a:lnTo>
                  <a:pt x="4519491" y="210633"/>
                </a:lnTo>
                <a:lnTo>
                  <a:pt x="4461783" y="203610"/>
                </a:lnTo>
                <a:lnTo>
                  <a:pt x="4402571" y="199839"/>
                </a:lnTo>
                <a:lnTo>
                  <a:pt x="4350841" y="193002"/>
                </a:lnTo>
                <a:lnTo>
                  <a:pt x="4308079" y="190993"/>
                </a:lnTo>
                <a:lnTo>
                  <a:pt x="4264896" y="186980"/>
                </a:lnTo>
                <a:lnTo>
                  <a:pt x="4207363" y="181264"/>
                </a:lnTo>
                <a:lnTo>
                  <a:pt x="4151591" y="173743"/>
                </a:lnTo>
                <a:lnTo>
                  <a:pt x="4099543" y="168228"/>
                </a:lnTo>
                <a:lnTo>
                  <a:pt x="4043465" y="153815"/>
                </a:lnTo>
                <a:lnTo>
                  <a:pt x="3989156" y="149210"/>
                </a:lnTo>
                <a:lnTo>
                  <a:pt x="3944559" y="148133"/>
                </a:lnTo>
                <a:lnTo>
                  <a:pt x="3897441" y="147654"/>
                </a:lnTo>
                <a:lnTo>
                  <a:pt x="3849204" y="147441"/>
                </a:lnTo>
                <a:lnTo>
                  <a:pt x="3800470" y="147347"/>
                </a:lnTo>
                <a:lnTo>
                  <a:pt x="3751513" y="147305"/>
                </a:lnTo>
                <a:lnTo>
                  <a:pt x="3702459" y="147286"/>
                </a:lnTo>
                <a:lnTo>
                  <a:pt x="3656481" y="144158"/>
                </a:lnTo>
                <a:lnTo>
                  <a:pt x="3597373" y="135820"/>
                </a:lnTo>
                <a:lnTo>
                  <a:pt x="3543985" y="125941"/>
                </a:lnTo>
                <a:lnTo>
                  <a:pt x="3483713" y="115604"/>
                </a:lnTo>
                <a:lnTo>
                  <a:pt x="3441107" y="108630"/>
                </a:lnTo>
                <a:lnTo>
                  <a:pt x="3394875" y="101632"/>
                </a:lnTo>
                <a:lnTo>
                  <a:pt x="3347031" y="94622"/>
                </a:lnTo>
                <a:lnTo>
                  <a:pt x="3298471" y="87606"/>
                </a:lnTo>
                <a:lnTo>
                  <a:pt x="3249593" y="80589"/>
                </a:lnTo>
                <a:lnTo>
                  <a:pt x="3203693" y="76690"/>
                </a:lnTo>
                <a:lnTo>
                  <a:pt x="3144629" y="71376"/>
                </a:lnTo>
                <a:lnTo>
                  <a:pt x="3082750" y="64689"/>
                </a:lnTo>
                <a:lnTo>
                  <a:pt x="3019670" y="54926"/>
                </a:lnTo>
                <a:lnTo>
                  <a:pt x="2958460" y="45596"/>
                </a:lnTo>
                <a:lnTo>
                  <a:pt x="2895804" y="39580"/>
                </a:lnTo>
                <a:lnTo>
                  <a:pt x="2838544" y="33864"/>
                </a:lnTo>
                <a:lnTo>
                  <a:pt x="2777274" y="26344"/>
                </a:lnTo>
                <a:lnTo>
                  <a:pt x="2720111" y="21998"/>
                </a:lnTo>
                <a:lnTo>
                  <a:pt x="2663760" y="21140"/>
                </a:lnTo>
                <a:lnTo>
                  <a:pt x="2607568" y="20971"/>
                </a:lnTo>
                <a:lnTo>
                  <a:pt x="2551408" y="13702"/>
                </a:lnTo>
                <a:lnTo>
                  <a:pt x="2492135" y="11053"/>
                </a:lnTo>
                <a:lnTo>
                  <a:pt x="2430038" y="10529"/>
                </a:lnTo>
                <a:lnTo>
                  <a:pt x="2372711" y="10426"/>
                </a:lnTo>
                <a:lnTo>
                  <a:pt x="2313208" y="10406"/>
                </a:lnTo>
                <a:lnTo>
                  <a:pt x="2251064" y="10402"/>
                </a:lnTo>
                <a:lnTo>
                  <a:pt x="2202323" y="10401"/>
                </a:lnTo>
                <a:lnTo>
                  <a:pt x="2140687" y="10401"/>
                </a:lnTo>
                <a:lnTo>
                  <a:pt x="2091760" y="10401"/>
                </a:lnTo>
                <a:lnTo>
                  <a:pt x="2029594" y="10401"/>
                </a:lnTo>
                <a:lnTo>
                  <a:pt x="1966924" y="10401"/>
                </a:lnTo>
                <a:lnTo>
                  <a:pt x="1918092" y="10401"/>
                </a:lnTo>
                <a:lnTo>
                  <a:pt x="1857595" y="9231"/>
                </a:lnTo>
                <a:lnTo>
                  <a:pt x="1797465" y="2067"/>
                </a:lnTo>
                <a:lnTo>
                  <a:pt x="1735198" y="306"/>
                </a:lnTo>
                <a:lnTo>
                  <a:pt x="1686436" y="0"/>
                </a:lnTo>
                <a:lnTo>
                  <a:pt x="1624792" y="1067"/>
                </a:lnTo>
                <a:lnTo>
                  <a:pt x="1575864" y="7115"/>
                </a:lnTo>
                <a:lnTo>
                  <a:pt x="1513697" y="12871"/>
                </a:lnTo>
                <a:lnTo>
                  <a:pt x="1462749" y="18542"/>
                </a:lnTo>
                <a:lnTo>
                  <a:pt x="1413727" y="20222"/>
                </a:lnTo>
                <a:lnTo>
                  <a:pt x="1366447" y="20719"/>
                </a:lnTo>
                <a:lnTo>
                  <a:pt x="1303658" y="20888"/>
                </a:lnTo>
                <a:lnTo>
                  <a:pt x="1245026" y="20921"/>
                </a:lnTo>
                <a:lnTo>
                  <a:pt x="1195449" y="20927"/>
                </a:lnTo>
                <a:lnTo>
                  <a:pt x="1144884" y="20928"/>
                </a:lnTo>
                <a:lnTo>
                  <a:pt x="1085284" y="20929"/>
                </a:lnTo>
                <a:lnTo>
                  <a:pt x="1022862" y="20929"/>
                </a:lnTo>
                <a:lnTo>
                  <a:pt x="961442" y="22099"/>
                </a:lnTo>
                <a:lnTo>
                  <a:pt x="912552" y="28165"/>
                </a:lnTo>
                <a:lnTo>
                  <a:pt x="850399" y="30807"/>
                </a:lnTo>
                <a:lnTo>
                  <a:pt x="787732" y="36918"/>
                </a:lnTo>
                <a:lnTo>
                  <a:pt x="729123" y="39815"/>
                </a:lnTo>
                <a:lnTo>
                  <a:pt x="680720" y="34454"/>
                </a:lnTo>
                <a:lnTo>
                  <a:pt x="621851" y="32049"/>
                </a:lnTo>
                <a:lnTo>
                  <a:pt x="565162" y="31575"/>
                </a:lnTo>
                <a:lnTo>
                  <a:pt x="502838" y="32651"/>
                </a:lnTo>
                <a:lnTo>
                  <a:pt x="448067" y="39795"/>
                </a:lnTo>
                <a:lnTo>
                  <a:pt x="389344" y="41337"/>
                </a:lnTo>
                <a:lnTo>
                  <a:pt x="328271" y="44913"/>
                </a:lnTo>
                <a:lnTo>
                  <a:pt x="270605" y="51013"/>
                </a:lnTo>
                <a:lnTo>
                  <a:pt x="214154" y="52218"/>
                </a:lnTo>
                <a:lnTo>
                  <a:pt x="157942" y="52456"/>
                </a:lnTo>
                <a:lnTo>
                  <a:pt x="106460" y="52497"/>
                </a:lnTo>
                <a:lnTo>
                  <a:pt x="48701" y="49390"/>
                </a:lnTo>
                <a:lnTo>
                  <a:pt x="0" y="419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6" name="Group 195"/>
          <p:cNvGrpSpPr/>
          <p:nvPr/>
        </p:nvGrpSpPr>
        <p:grpSpPr>
          <a:xfrm>
            <a:off x="370764" y="4850417"/>
            <a:ext cx="2977299" cy="863530"/>
            <a:chOff x="370764" y="4850417"/>
            <a:chExt cx="2977299" cy="863530"/>
          </a:xfrm>
        </p:grpSpPr>
        <p:sp>
          <p:nvSpPr>
            <p:cNvPr id="187" name="Freeform 186"/>
            <p:cNvSpPr/>
            <p:nvPr/>
          </p:nvSpPr>
          <p:spPr>
            <a:xfrm>
              <a:off x="370764" y="4935147"/>
              <a:ext cx="349711" cy="545820"/>
            </a:xfrm>
            <a:custGeom>
              <a:avLst/>
              <a:gdLst/>
              <a:ahLst/>
              <a:cxnLst/>
              <a:rect l="0" t="0" r="0" b="0"/>
              <a:pathLst>
                <a:path w="349711" h="545820">
                  <a:moveTo>
                    <a:pt x="197774" y="2718"/>
                  </a:moveTo>
                  <a:lnTo>
                    <a:pt x="155083" y="17290"/>
                  </a:lnTo>
                  <a:lnTo>
                    <a:pt x="134347" y="31421"/>
                  </a:lnTo>
                  <a:lnTo>
                    <a:pt x="72580" y="89832"/>
                  </a:lnTo>
                  <a:lnTo>
                    <a:pt x="47076" y="117047"/>
                  </a:lnTo>
                  <a:lnTo>
                    <a:pt x="2888" y="147567"/>
                  </a:lnTo>
                  <a:lnTo>
                    <a:pt x="0" y="148417"/>
                  </a:lnTo>
                  <a:lnTo>
                    <a:pt x="414" y="145474"/>
                  </a:lnTo>
                  <a:lnTo>
                    <a:pt x="25209" y="106005"/>
                  </a:lnTo>
                  <a:lnTo>
                    <a:pt x="76459" y="45826"/>
                  </a:lnTo>
                  <a:lnTo>
                    <a:pt x="122641" y="17256"/>
                  </a:lnTo>
                  <a:lnTo>
                    <a:pt x="165906" y="0"/>
                  </a:lnTo>
                  <a:lnTo>
                    <a:pt x="203280" y="93"/>
                  </a:lnTo>
                  <a:lnTo>
                    <a:pt x="238400" y="13119"/>
                  </a:lnTo>
                  <a:lnTo>
                    <a:pt x="265444" y="37385"/>
                  </a:lnTo>
                  <a:lnTo>
                    <a:pt x="274643" y="62969"/>
                  </a:lnTo>
                  <a:lnTo>
                    <a:pt x="277562" y="91497"/>
                  </a:lnTo>
                  <a:lnTo>
                    <a:pt x="274959" y="115875"/>
                  </a:lnTo>
                  <a:lnTo>
                    <a:pt x="263664" y="138408"/>
                  </a:lnTo>
                  <a:lnTo>
                    <a:pt x="215951" y="199536"/>
                  </a:lnTo>
                  <a:lnTo>
                    <a:pt x="186392" y="219742"/>
                  </a:lnTo>
                  <a:lnTo>
                    <a:pt x="164640" y="227855"/>
                  </a:lnTo>
                  <a:lnTo>
                    <a:pt x="134274" y="231252"/>
                  </a:lnTo>
                  <a:lnTo>
                    <a:pt x="134384" y="229943"/>
                  </a:lnTo>
                  <a:lnTo>
                    <a:pt x="137967" y="227901"/>
                  </a:lnTo>
                  <a:lnTo>
                    <a:pt x="198333" y="235807"/>
                  </a:lnTo>
                  <a:lnTo>
                    <a:pt x="254037" y="254261"/>
                  </a:lnTo>
                  <a:lnTo>
                    <a:pt x="308856" y="303279"/>
                  </a:lnTo>
                  <a:lnTo>
                    <a:pt x="325184" y="330809"/>
                  </a:lnTo>
                  <a:lnTo>
                    <a:pt x="344852" y="390302"/>
                  </a:lnTo>
                  <a:lnTo>
                    <a:pt x="349710" y="413624"/>
                  </a:lnTo>
                  <a:lnTo>
                    <a:pt x="340413" y="474922"/>
                  </a:lnTo>
                  <a:lnTo>
                    <a:pt x="319586" y="507618"/>
                  </a:lnTo>
                  <a:lnTo>
                    <a:pt x="291189" y="533943"/>
                  </a:lnTo>
                  <a:lnTo>
                    <a:pt x="267758" y="542975"/>
                  </a:lnTo>
                  <a:lnTo>
                    <a:pt x="242916" y="545819"/>
                  </a:lnTo>
                  <a:lnTo>
                    <a:pt x="182055" y="535123"/>
                  </a:lnTo>
                  <a:lnTo>
                    <a:pt x="127897" y="510144"/>
                  </a:lnTo>
                  <a:lnTo>
                    <a:pt x="103018" y="497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94922" y="540111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137703" y="4850417"/>
              <a:ext cx="294173" cy="577661"/>
            </a:xfrm>
            <a:custGeom>
              <a:avLst/>
              <a:gdLst/>
              <a:ahLst/>
              <a:cxnLst/>
              <a:rect l="0" t="0" r="0" b="0"/>
              <a:pathLst>
                <a:path w="294173" h="577661">
                  <a:moveTo>
                    <a:pt x="294172" y="76919"/>
                  </a:moveTo>
                  <a:lnTo>
                    <a:pt x="244674" y="18357"/>
                  </a:lnTo>
                  <a:lnTo>
                    <a:pt x="207106" y="2116"/>
                  </a:lnTo>
                  <a:lnTo>
                    <a:pt x="181777" y="0"/>
                  </a:lnTo>
                  <a:lnTo>
                    <a:pt x="131331" y="8173"/>
                  </a:lnTo>
                  <a:lnTo>
                    <a:pt x="95794" y="28864"/>
                  </a:lnTo>
                  <a:lnTo>
                    <a:pt x="54685" y="74533"/>
                  </a:lnTo>
                  <a:lnTo>
                    <a:pt x="28726" y="129248"/>
                  </a:lnTo>
                  <a:lnTo>
                    <a:pt x="10071" y="185283"/>
                  </a:lnTo>
                  <a:lnTo>
                    <a:pt x="2544" y="234589"/>
                  </a:lnTo>
                  <a:lnTo>
                    <a:pt x="783" y="278016"/>
                  </a:lnTo>
                  <a:lnTo>
                    <a:pt x="0" y="324613"/>
                  </a:lnTo>
                  <a:lnTo>
                    <a:pt x="2772" y="369500"/>
                  </a:lnTo>
                  <a:lnTo>
                    <a:pt x="10910" y="424873"/>
                  </a:lnTo>
                  <a:lnTo>
                    <a:pt x="18539" y="450324"/>
                  </a:lnTo>
                  <a:lnTo>
                    <a:pt x="57146" y="510342"/>
                  </a:lnTo>
                  <a:lnTo>
                    <a:pt x="86292" y="546412"/>
                  </a:lnTo>
                  <a:lnTo>
                    <a:pt x="110924" y="564783"/>
                  </a:lnTo>
                  <a:lnTo>
                    <a:pt x="137469" y="574508"/>
                  </a:lnTo>
                  <a:lnTo>
                    <a:pt x="164865" y="577660"/>
                  </a:lnTo>
                  <a:lnTo>
                    <a:pt x="220580" y="570152"/>
                  </a:lnTo>
                  <a:lnTo>
                    <a:pt x="246257" y="562856"/>
                  </a:lnTo>
                  <a:lnTo>
                    <a:pt x="283644" y="540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540573" y="5166230"/>
              <a:ext cx="231490" cy="269545"/>
            </a:xfrm>
            <a:custGeom>
              <a:avLst/>
              <a:gdLst/>
              <a:ahLst/>
              <a:cxnLst/>
              <a:rect l="0" t="0" r="0" b="0"/>
              <a:pathLst>
                <a:path w="231490" h="269545">
                  <a:moveTo>
                    <a:pt x="133458" y="34847"/>
                  </a:moveTo>
                  <a:lnTo>
                    <a:pt x="127868" y="18080"/>
                  </a:lnTo>
                  <a:lnTo>
                    <a:pt x="115766" y="6728"/>
                  </a:lnTo>
                  <a:lnTo>
                    <a:pt x="107625" y="2063"/>
                  </a:lnTo>
                  <a:lnTo>
                    <a:pt x="89221" y="0"/>
                  </a:lnTo>
                  <a:lnTo>
                    <a:pt x="79400" y="1087"/>
                  </a:lnTo>
                  <a:lnTo>
                    <a:pt x="62249" y="11654"/>
                  </a:lnTo>
                  <a:lnTo>
                    <a:pt x="32174" y="47034"/>
                  </a:lnTo>
                  <a:lnTo>
                    <a:pt x="12109" y="88987"/>
                  </a:lnTo>
                  <a:lnTo>
                    <a:pt x="0" y="141122"/>
                  </a:lnTo>
                  <a:lnTo>
                    <a:pt x="718" y="179420"/>
                  </a:lnTo>
                  <a:lnTo>
                    <a:pt x="11441" y="223802"/>
                  </a:lnTo>
                  <a:lnTo>
                    <a:pt x="26985" y="250191"/>
                  </a:lnTo>
                  <a:lnTo>
                    <a:pt x="42853" y="262357"/>
                  </a:lnTo>
                  <a:lnTo>
                    <a:pt x="51997" y="267239"/>
                  </a:lnTo>
                  <a:lnTo>
                    <a:pt x="77756" y="269544"/>
                  </a:lnTo>
                  <a:lnTo>
                    <a:pt x="130774" y="261491"/>
                  </a:lnTo>
                  <a:lnTo>
                    <a:pt x="164248" y="246411"/>
                  </a:lnTo>
                  <a:lnTo>
                    <a:pt x="190804" y="221535"/>
                  </a:lnTo>
                  <a:lnTo>
                    <a:pt x="219568" y="180518"/>
                  </a:lnTo>
                  <a:lnTo>
                    <a:pt x="229441" y="155352"/>
                  </a:lnTo>
                  <a:lnTo>
                    <a:pt x="231489" y="128569"/>
                  </a:lnTo>
                  <a:lnTo>
                    <a:pt x="223272" y="78837"/>
                  </a:lnTo>
                  <a:lnTo>
                    <a:pt x="208162" y="51521"/>
                  </a:lnTo>
                  <a:lnTo>
                    <a:pt x="175572" y="13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821430" y="5209137"/>
              <a:ext cx="368498" cy="231536"/>
            </a:xfrm>
            <a:custGeom>
              <a:avLst/>
              <a:gdLst/>
              <a:ahLst/>
              <a:cxnLst/>
              <a:rect l="0" t="0" r="0" b="0"/>
              <a:pathLst>
                <a:path w="368498" h="231536">
                  <a:moveTo>
                    <a:pt x="0" y="44583"/>
                  </a:moveTo>
                  <a:lnTo>
                    <a:pt x="19128" y="108033"/>
                  </a:lnTo>
                  <a:lnTo>
                    <a:pt x="36880" y="169247"/>
                  </a:lnTo>
                  <a:lnTo>
                    <a:pt x="47490" y="231535"/>
                  </a:lnTo>
                  <a:lnTo>
                    <a:pt x="37464" y="188453"/>
                  </a:lnTo>
                  <a:lnTo>
                    <a:pt x="33916" y="131147"/>
                  </a:lnTo>
                  <a:lnTo>
                    <a:pt x="43267" y="70954"/>
                  </a:lnTo>
                  <a:lnTo>
                    <a:pt x="50815" y="48114"/>
                  </a:lnTo>
                  <a:lnTo>
                    <a:pt x="61969" y="30165"/>
                  </a:lnTo>
                  <a:lnTo>
                    <a:pt x="77844" y="17508"/>
                  </a:lnTo>
                  <a:lnTo>
                    <a:pt x="86991" y="12495"/>
                  </a:lnTo>
                  <a:lnTo>
                    <a:pt x="96598" y="11493"/>
                  </a:lnTo>
                  <a:lnTo>
                    <a:pt x="116632" y="16618"/>
                  </a:lnTo>
                  <a:lnTo>
                    <a:pt x="134114" y="29814"/>
                  </a:lnTo>
                  <a:lnTo>
                    <a:pt x="170432" y="76997"/>
                  </a:lnTo>
                  <a:lnTo>
                    <a:pt x="180253" y="97593"/>
                  </a:lnTo>
                  <a:lnTo>
                    <a:pt x="183339" y="98640"/>
                  </a:lnTo>
                  <a:lnTo>
                    <a:pt x="185397" y="93489"/>
                  </a:lnTo>
                  <a:lnTo>
                    <a:pt x="194289" y="54373"/>
                  </a:lnTo>
                  <a:lnTo>
                    <a:pt x="209515" y="23307"/>
                  </a:lnTo>
                  <a:lnTo>
                    <a:pt x="228428" y="8611"/>
                  </a:lnTo>
                  <a:lnTo>
                    <a:pt x="240023" y="3054"/>
                  </a:lnTo>
                  <a:lnTo>
                    <a:pt x="262264" y="0"/>
                  </a:lnTo>
                  <a:lnTo>
                    <a:pt x="283848" y="3711"/>
                  </a:lnTo>
                  <a:lnTo>
                    <a:pt x="305139" y="13160"/>
                  </a:lnTo>
                  <a:lnTo>
                    <a:pt x="323180" y="31397"/>
                  </a:lnTo>
                  <a:lnTo>
                    <a:pt x="343371" y="67972"/>
                  </a:lnTo>
                  <a:lnTo>
                    <a:pt x="360674" y="122253"/>
                  </a:lnTo>
                  <a:lnTo>
                    <a:pt x="366952" y="175695"/>
                  </a:lnTo>
                  <a:lnTo>
                    <a:pt x="368497" y="213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274353" y="5135510"/>
              <a:ext cx="201869" cy="578437"/>
            </a:xfrm>
            <a:custGeom>
              <a:avLst/>
              <a:gdLst/>
              <a:ahLst/>
              <a:cxnLst/>
              <a:rect l="0" t="0" r="0" b="0"/>
              <a:pathLst>
                <a:path w="201869" h="578437">
                  <a:moveTo>
                    <a:pt x="20859" y="191909"/>
                  </a:moveTo>
                  <a:lnTo>
                    <a:pt x="20859" y="252293"/>
                  </a:lnTo>
                  <a:lnTo>
                    <a:pt x="20859" y="303778"/>
                  </a:lnTo>
                  <a:lnTo>
                    <a:pt x="26448" y="363095"/>
                  </a:lnTo>
                  <a:lnTo>
                    <a:pt x="30412" y="419873"/>
                  </a:lnTo>
                  <a:lnTo>
                    <a:pt x="34314" y="473029"/>
                  </a:lnTo>
                  <a:lnTo>
                    <a:pt x="46004" y="528849"/>
                  </a:lnTo>
                  <a:lnTo>
                    <a:pt x="50536" y="573413"/>
                  </a:lnTo>
                  <a:lnTo>
                    <a:pt x="47663" y="578436"/>
                  </a:lnTo>
                  <a:lnTo>
                    <a:pt x="42238" y="577106"/>
                  </a:lnTo>
                  <a:lnTo>
                    <a:pt x="35112" y="571540"/>
                  </a:lnTo>
                  <a:lnTo>
                    <a:pt x="27194" y="546637"/>
                  </a:lnTo>
                  <a:lnTo>
                    <a:pt x="22110" y="484638"/>
                  </a:lnTo>
                  <a:lnTo>
                    <a:pt x="15640" y="424743"/>
                  </a:lnTo>
                  <a:lnTo>
                    <a:pt x="11904" y="371901"/>
                  </a:lnTo>
                  <a:lnTo>
                    <a:pt x="9471" y="312124"/>
                  </a:lnTo>
                  <a:lnTo>
                    <a:pt x="2059" y="249017"/>
                  </a:lnTo>
                  <a:lnTo>
                    <a:pt x="471" y="196352"/>
                  </a:lnTo>
                  <a:lnTo>
                    <a:pt x="0" y="147992"/>
                  </a:lnTo>
                  <a:lnTo>
                    <a:pt x="5430" y="90427"/>
                  </a:lnTo>
                  <a:lnTo>
                    <a:pt x="18938" y="45262"/>
                  </a:lnTo>
                  <a:lnTo>
                    <a:pt x="30144" y="23787"/>
                  </a:lnTo>
                  <a:lnTo>
                    <a:pt x="46042" y="8784"/>
                  </a:lnTo>
                  <a:lnTo>
                    <a:pt x="55196" y="3145"/>
                  </a:lnTo>
                  <a:lnTo>
                    <a:pt x="74724" y="0"/>
                  </a:lnTo>
                  <a:lnTo>
                    <a:pt x="84845" y="798"/>
                  </a:lnTo>
                  <a:lnTo>
                    <a:pt x="121446" y="18691"/>
                  </a:lnTo>
                  <a:lnTo>
                    <a:pt x="156338" y="46219"/>
                  </a:lnTo>
                  <a:lnTo>
                    <a:pt x="183313" y="87780"/>
                  </a:lnTo>
                  <a:lnTo>
                    <a:pt x="200535" y="131551"/>
                  </a:lnTo>
                  <a:lnTo>
                    <a:pt x="201868" y="174155"/>
                  </a:lnTo>
                  <a:lnTo>
                    <a:pt x="189265" y="210825"/>
                  </a:lnTo>
                  <a:lnTo>
                    <a:pt x="165124" y="238328"/>
                  </a:lnTo>
                  <a:lnTo>
                    <a:pt x="139569" y="247635"/>
                  </a:lnTo>
                  <a:lnTo>
                    <a:pt x="111054" y="250601"/>
                  </a:lnTo>
                  <a:lnTo>
                    <a:pt x="67271" y="246094"/>
                  </a:lnTo>
                  <a:lnTo>
                    <a:pt x="41916" y="244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512049" y="5158328"/>
              <a:ext cx="256946" cy="274969"/>
            </a:xfrm>
            <a:custGeom>
              <a:avLst/>
              <a:gdLst/>
              <a:ahLst/>
              <a:cxnLst/>
              <a:rect l="0" t="0" r="0" b="0"/>
              <a:pathLst>
                <a:path w="256946" h="274969">
                  <a:moveTo>
                    <a:pt x="120075" y="179620"/>
                  </a:moveTo>
                  <a:lnTo>
                    <a:pt x="135716" y="153233"/>
                  </a:lnTo>
                  <a:lnTo>
                    <a:pt x="146416" y="117339"/>
                  </a:lnTo>
                  <a:lnTo>
                    <a:pt x="149330" y="90718"/>
                  </a:lnTo>
                  <a:lnTo>
                    <a:pt x="144385" y="66408"/>
                  </a:lnTo>
                  <a:lnTo>
                    <a:pt x="122147" y="22206"/>
                  </a:lnTo>
                  <a:lnTo>
                    <a:pt x="105788" y="7103"/>
                  </a:lnTo>
                  <a:lnTo>
                    <a:pt x="96513" y="1438"/>
                  </a:lnTo>
                  <a:lnTo>
                    <a:pt x="87989" y="0"/>
                  </a:lnTo>
                  <a:lnTo>
                    <a:pt x="79967" y="1382"/>
                  </a:lnTo>
                  <a:lnTo>
                    <a:pt x="64815" y="9156"/>
                  </a:lnTo>
                  <a:lnTo>
                    <a:pt x="50281" y="20410"/>
                  </a:lnTo>
                  <a:lnTo>
                    <a:pt x="28946" y="51078"/>
                  </a:lnTo>
                  <a:lnTo>
                    <a:pt x="9181" y="104533"/>
                  </a:lnTo>
                  <a:lnTo>
                    <a:pt x="0" y="152043"/>
                  </a:lnTo>
                  <a:lnTo>
                    <a:pt x="6193" y="207491"/>
                  </a:lnTo>
                  <a:lnTo>
                    <a:pt x="18681" y="252585"/>
                  </a:lnTo>
                  <a:lnTo>
                    <a:pt x="24403" y="261019"/>
                  </a:lnTo>
                  <a:lnTo>
                    <a:pt x="40119" y="273509"/>
                  </a:lnTo>
                  <a:lnTo>
                    <a:pt x="50394" y="274968"/>
                  </a:lnTo>
                  <a:lnTo>
                    <a:pt x="74287" y="270350"/>
                  </a:lnTo>
                  <a:lnTo>
                    <a:pt x="94266" y="257379"/>
                  </a:lnTo>
                  <a:lnTo>
                    <a:pt x="109774" y="239916"/>
                  </a:lnTo>
                  <a:lnTo>
                    <a:pt x="138808" y="184181"/>
                  </a:lnTo>
                  <a:lnTo>
                    <a:pt x="156357" y="137237"/>
                  </a:lnTo>
                  <a:lnTo>
                    <a:pt x="161631" y="105971"/>
                  </a:lnTo>
                  <a:lnTo>
                    <a:pt x="164157" y="105954"/>
                  </a:lnTo>
                  <a:lnTo>
                    <a:pt x="167010" y="109452"/>
                  </a:lnTo>
                  <a:lnTo>
                    <a:pt x="175085" y="166553"/>
                  </a:lnTo>
                  <a:lnTo>
                    <a:pt x="187067" y="199925"/>
                  </a:lnTo>
                  <a:lnTo>
                    <a:pt x="212077" y="237053"/>
                  </a:lnTo>
                  <a:lnTo>
                    <a:pt x="256945" y="274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825361" y="5137906"/>
              <a:ext cx="175261" cy="269487"/>
            </a:xfrm>
            <a:custGeom>
              <a:avLst/>
              <a:gdLst/>
              <a:ahLst/>
              <a:cxnLst/>
              <a:rect l="0" t="0" r="0" b="0"/>
              <a:pathLst>
                <a:path w="175261" h="269487">
                  <a:moveTo>
                    <a:pt x="17333" y="126342"/>
                  </a:moveTo>
                  <a:lnTo>
                    <a:pt x="25666" y="163820"/>
                  </a:lnTo>
                  <a:lnTo>
                    <a:pt x="33017" y="220833"/>
                  </a:lnTo>
                  <a:lnTo>
                    <a:pt x="43394" y="269486"/>
                  </a:lnTo>
                  <a:lnTo>
                    <a:pt x="29408" y="211703"/>
                  </a:lnTo>
                  <a:lnTo>
                    <a:pt x="8843" y="154339"/>
                  </a:lnTo>
                  <a:lnTo>
                    <a:pt x="0" y="104222"/>
                  </a:lnTo>
                  <a:lnTo>
                    <a:pt x="499" y="58567"/>
                  </a:lnTo>
                  <a:lnTo>
                    <a:pt x="2601" y="46064"/>
                  </a:lnTo>
                  <a:lnTo>
                    <a:pt x="14295" y="25932"/>
                  </a:lnTo>
                  <a:lnTo>
                    <a:pt x="22326" y="17289"/>
                  </a:lnTo>
                  <a:lnTo>
                    <a:pt x="46848" y="7684"/>
                  </a:lnTo>
                  <a:lnTo>
                    <a:pt x="110251" y="1518"/>
                  </a:lnTo>
                  <a:lnTo>
                    <a:pt x="138179" y="675"/>
                  </a:lnTo>
                  <a:lnTo>
                    <a:pt x="1752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016505" y="5170111"/>
              <a:ext cx="331558" cy="364653"/>
            </a:xfrm>
            <a:custGeom>
              <a:avLst/>
              <a:gdLst/>
              <a:ahLst/>
              <a:cxnLst/>
              <a:rect l="0" t="0" r="0" b="0"/>
              <a:pathLst>
                <a:path w="331558" h="364653">
                  <a:moveTo>
                    <a:pt x="36759" y="115195"/>
                  </a:moveTo>
                  <a:lnTo>
                    <a:pt x="85690" y="123528"/>
                  </a:lnTo>
                  <a:lnTo>
                    <a:pt x="144820" y="119700"/>
                  </a:lnTo>
                  <a:lnTo>
                    <a:pt x="200391" y="106509"/>
                  </a:lnTo>
                  <a:lnTo>
                    <a:pt x="224128" y="95347"/>
                  </a:lnTo>
                  <a:lnTo>
                    <a:pt x="240137" y="79467"/>
                  </a:lnTo>
                  <a:lnTo>
                    <a:pt x="246044" y="70319"/>
                  </a:lnTo>
                  <a:lnTo>
                    <a:pt x="247642" y="60711"/>
                  </a:lnTo>
                  <a:lnTo>
                    <a:pt x="243178" y="40677"/>
                  </a:lnTo>
                  <a:lnTo>
                    <a:pt x="227512" y="15256"/>
                  </a:lnTo>
                  <a:lnTo>
                    <a:pt x="218910" y="9965"/>
                  </a:lnTo>
                  <a:lnTo>
                    <a:pt x="184446" y="2517"/>
                  </a:lnTo>
                  <a:lnTo>
                    <a:pt x="130879" y="0"/>
                  </a:lnTo>
                  <a:lnTo>
                    <a:pt x="103157" y="1996"/>
                  </a:lnTo>
                  <a:lnTo>
                    <a:pt x="75238" y="10682"/>
                  </a:lnTo>
                  <a:lnTo>
                    <a:pt x="53471" y="25461"/>
                  </a:lnTo>
                  <a:lnTo>
                    <a:pt x="28063" y="56631"/>
                  </a:lnTo>
                  <a:lnTo>
                    <a:pt x="15346" y="83317"/>
                  </a:lnTo>
                  <a:lnTo>
                    <a:pt x="4063" y="144989"/>
                  </a:lnTo>
                  <a:lnTo>
                    <a:pt x="0" y="174060"/>
                  </a:lnTo>
                  <a:lnTo>
                    <a:pt x="5460" y="215564"/>
                  </a:lnTo>
                  <a:lnTo>
                    <a:pt x="34212" y="278064"/>
                  </a:lnTo>
                  <a:lnTo>
                    <a:pt x="53954" y="299105"/>
                  </a:lnTo>
                  <a:lnTo>
                    <a:pt x="111120" y="345131"/>
                  </a:lnTo>
                  <a:lnTo>
                    <a:pt x="136879" y="356988"/>
                  </a:lnTo>
                  <a:lnTo>
                    <a:pt x="183277" y="364652"/>
                  </a:lnTo>
                  <a:lnTo>
                    <a:pt x="234070" y="361333"/>
                  </a:lnTo>
                  <a:lnTo>
                    <a:pt x="286824" y="350901"/>
                  </a:lnTo>
                  <a:lnTo>
                    <a:pt x="331557" y="346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6244020" y="5128988"/>
            <a:ext cx="624054" cy="703167"/>
          </a:xfrm>
          <a:custGeom>
            <a:avLst/>
            <a:gdLst/>
            <a:ahLst/>
            <a:cxnLst/>
            <a:rect l="0" t="0" r="0" b="0"/>
            <a:pathLst>
              <a:path w="624054" h="703167">
                <a:moveTo>
                  <a:pt x="188891" y="72089"/>
                </a:moveTo>
                <a:lnTo>
                  <a:pt x="128018" y="114752"/>
                </a:lnTo>
                <a:lnTo>
                  <a:pt x="76722" y="168957"/>
                </a:lnTo>
                <a:lnTo>
                  <a:pt x="44630" y="231219"/>
                </a:lnTo>
                <a:lnTo>
                  <a:pt x="28075" y="286407"/>
                </a:lnTo>
                <a:lnTo>
                  <a:pt x="13539" y="342367"/>
                </a:lnTo>
                <a:lnTo>
                  <a:pt x="2523" y="398482"/>
                </a:lnTo>
                <a:lnTo>
                  <a:pt x="0" y="460216"/>
                </a:lnTo>
                <a:lnTo>
                  <a:pt x="15142" y="519160"/>
                </a:lnTo>
                <a:lnTo>
                  <a:pt x="39828" y="576712"/>
                </a:lnTo>
                <a:lnTo>
                  <a:pt x="67593" y="618254"/>
                </a:lnTo>
                <a:lnTo>
                  <a:pt x="118928" y="663601"/>
                </a:lnTo>
                <a:lnTo>
                  <a:pt x="178691" y="689313"/>
                </a:lnTo>
                <a:lnTo>
                  <a:pt x="223661" y="700591"/>
                </a:lnTo>
                <a:lnTo>
                  <a:pt x="282847" y="703166"/>
                </a:lnTo>
                <a:lnTo>
                  <a:pt x="342458" y="702504"/>
                </a:lnTo>
                <a:lnTo>
                  <a:pt x="384002" y="694187"/>
                </a:lnTo>
                <a:lnTo>
                  <a:pt x="440926" y="669980"/>
                </a:lnTo>
                <a:lnTo>
                  <a:pt x="491013" y="648205"/>
                </a:lnTo>
                <a:lnTo>
                  <a:pt x="550245" y="594890"/>
                </a:lnTo>
                <a:lnTo>
                  <a:pt x="570220" y="572744"/>
                </a:lnTo>
                <a:lnTo>
                  <a:pt x="591863" y="518605"/>
                </a:lnTo>
                <a:lnTo>
                  <a:pt x="606399" y="465790"/>
                </a:lnTo>
                <a:lnTo>
                  <a:pt x="624053" y="403958"/>
                </a:lnTo>
                <a:lnTo>
                  <a:pt x="621828" y="343433"/>
                </a:lnTo>
                <a:lnTo>
                  <a:pt x="613491" y="282560"/>
                </a:lnTo>
                <a:lnTo>
                  <a:pt x="604898" y="221093"/>
                </a:lnTo>
                <a:lnTo>
                  <a:pt x="585642" y="167057"/>
                </a:lnTo>
                <a:lnTo>
                  <a:pt x="546568" y="103694"/>
                </a:lnTo>
                <a:lnTo>
                  <a:pt x="518726" y="67154"/>
                </a:lnTo>
                <a:lnTo>
                  <a:pt x="462011" y="32204"/>
                </a:lnTo>
                <a:lnTo>
                  <a:pt x="406789" y="9674"/>
                </a:lnTo>
                <a:lnTo>
                  <a:pt x="347616" y="619"/>
                </a:lnTo>
                <a:lnTo>
                  <a:pt x="286838" y="0"/>
                </a:lnTo>
                <a:lnTo>
                  <a:pt x="238060" y="6926"/>
                </a:lnTo>
                <a:lnTo>
                  <a:pt x="175944" y="22866"/>
                </a:lnTo>
                <a:lnTo>
                  <a:pt x="125721" y="405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6317098" y="5222134"/>
            <a:ext cx="397648" cy="410613"/>
          </a:xfrm>
          <a:custGeom>
            <a:avLst/>
            <a:gdLst/>
            <a:ahLst/>
            <a:cxnLst/>
            <a:rect l="0" t="0" r="0" b="0"/>
            <a:pathLst>
              <a:path w="397648" h="410613">
                <a:moveTo>
                  <a:pt x="136871" y="0"/>
                </a:moveTo>
                <a:lnTo>
                  <a:pt x="146446" y="24047"/>
                </a:lnTo>
                <a:lnTo>
                  <a:pt x="176274" y="59593"/>
                </a:lnTo>
                <a:lnTo>
                  <a:pt x="209774" y="88894"/>
                </a:lnTo>
                <a:lnTo>
                  <a:pt x="236322" y="124145"/>
                </a:lnTo>
                <a:lnTo>
                  <a:pt x="298081" y="182408"/>
                </a:lnTo>
                <a:lnTo>
                  <a:pt x="358880" y="231622"/>
                </a:lnTo>
                <a:lnTo>
                  <a:pt x="394674" y="259702"/>
                </a:lnTo>
                <a:lnTo>
                  <a:pt x="397647" y="266722"/>
                </a:lnTo>
                <a:lnTo>
                  <a:pt x="397289" y="273741"/>
                </a:lnTo>
                <a:lnTo>
                  <a:pt x="394711" y="280760"/>
                </a:lnTo>
                <a:lnTo>
                  <a:pt x="388313" y="286609"/>
                </a:lnTo>
                <a:lnTo>
                  <a:pt x="326429" y="311935"/>
                </a:lnTo>
                <a:lnTo>
                  <a:pt x="268158" y="329839"/>
                </a:lnTo>
                <a:lnTo>
                  <a:pt x="213670" y="351156"/>
                </a:lnTo>
                <a:lnTo>
                  <a:pt x="157847" y="367845"/>
                </a:lnTo>
                <a:lnTo>
                  <a:pt x="94962" y="384790"/>
                </a:lnTo>
                <a:lnTo>
                  <a:pt x="57513" y="390483"/>
                </a:lnTo>
                <a:lnTo>
                  <a:pt x="0" y="4106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56920" y="123265"/>
            <a:ext cx="1467433" cy="523346"/>
            <a:chOff x="556920" y="123265"/>
            <a:chExt cx="1467433" cy="523346"/>
          </a:xfrm>
        </p:grpSpPr>
        <p:sp>
          <p:nvSpPr>
            <p:cNvPr id="2" name="Freeform 1"/>
            <p:cNvSpPr/>
            <p:nvPr/>
          </p:nvSpPr>
          <p:spPr>
            <a:xfrm>
              <a:off x="556920" y="123265"/>
              <a:ext cx="243246" cy="523346"/>
            </a:xfrm>
            <a:custGeom>
              <a:avLst/>
              <a:gdLst/>
              <a:ahLst/>
              <a:cxnLst/>
              <a:rect l="0" t="0" r="0" b="0"/>
              <a:pathLst>
                <a:path w="243246" h="523346">
                  <a:moveTo>
                    <a:pt x="222188" y="108361"/>
                  </a:moveTo>
                  <a:lnTo>
                    <a:pt x="206547" y="126342"/>
                  </a:lnTo>
                  <a:lnTo>
                    <a:pt x="184740" y="162476"/>
                  </a:lnTo>
                  <a:lnTo>
                    <a:pt x="144424" y="215010"/>
                  </a:lnTo>
                  <a:lnTo>
                    <a:pt x="108691" y="267252"/>
                  </a:lnTo>
                  <a:lnTo>
                    <a:pt x="78756" y="322631"/>
                  </a:lnTo>
                  <a:lnTo>
                    <a:pt x="46384" y="375989"/>
                  </a:lnTo>
                  <a:lnTo>
                    <a:pt x="29794" y="428598"/>
                  </a:lnTo>
                  <a:lnTo>
                    <a:pt x="24413" y="470098"/>
                  </a:lnTo>
                  <a:lnTo>
                    <a:pt x="29393" y="494911"/>
                  </a:lnTo>
                  <a:lnTo>
                    <a:pt x="33997" y="506441"/>
                  </a:lnTo>
                  <a:lnTo>
                    <a:pt x="41745" y="514128"/>
                  </a:lnTo>
                  <a:lnTo>
                    <a:pt x="62833" y="522669"/>
                  </a:lnTo>
                  <a:lnTo>
                    <a:pt x="84683" y="523345"/>
                  </a:lnTo>
                  <a:lnTo>
                    <a:pt x="106093" y="518576"/>
                  </a:lnTo>
                  <a:lnTo>
                    <a:pt x="158980" y="489920"/>
                  </a:lnTo>
                  <a:lnTo>
                    <a:pt x="185003" y="463961"/>
                  </a:lnTo>
                  <a:lnTo>
                    <a:pt x="201942" y="434043"/>
                  </a:lnTo>
                  <a:lnTo>
                    <a:pt x="208780" y="397362"/>
                  </a:lnTo>
                  <a:lnTo>
                    <a:pt x="205218" y="356858"/>
                  </a:lnTo>
                  <a:lnTo>
                    <a:pt x="191164" y="320810"/>
                  </a:lnTo>
                  <a:lnTo>
                    <a:pt x="137085" y="264990"/>
                  </a:lnTo>
                  <a:lnTo>
                    <a:pt x="74713" y="217658"/>
                  </a:lnTo>
                  <a:lnTo>
                    <a:pt x="19044" y="166883"/>
                  </a:lnTo>
                  <a:lnTo>
                    <a:pt x="4780" y="148409"/>
                  </a:lnTo>
                  <a:lnTo>
                    <a:pt x="0" y="125380"/>
                  </a:lnTo>
                  <a:lnTo>
                    <a:pt x="6464" y="78058"/>
                  </a:lnTo>
                  <a:lnTo>
                    <a:pt x="21270" y="45570"/>
                  </a:lnTo>
                  <a:lnTo>
                    <a:pt x="46063" y="19307"/>
                  </a:lnTo>
                  <a:lnTo>
                    <a:pt x="75637" y="2296"/>
                  </a:lnTo>
                  <a:lnTo>
                    <a:pt x="102462" y="0"/>
                  </a:lnTo>
                  <a:lnTo>
                    <a:pt x="131542" y="4049"/>
                  </a:lnTo>
                  <a:lnTo>
                    <a:pt x="166474" y="19482"/>
                  </a:lnTo>
                  <a:lnTo>
                    <a:pt x="220657" y="60606"/>
                  </a:lnTo>
                  <a:lnTo>
                    <a:pt x="232426" y="78948"/>
                  </a:lnTo>
                  <a:lnTo>
                    <a:pt x="243245" y="129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579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963" y="152899"/>
              <a:ext cx="239181" cy="410817"/>
            </a:xfrm>
            <a:custGeom>
              <a:avLst/>
              <a:gdLst/>
              <a:ahLst/>
              <a:cxnLst/>
              <a:rect l="0" t="0" r="0" b="0"/>
              <a:pathLst>
                <a:path w="239181" h="410817">
                  <a:moveTo>
                    <a:pt x="0" y="89256"/>
                  </a:moveTo>
                  <a:lnTo>
                    <a:pt x="14655" y="36228"/>
                  </a:lnTo>
                  <a:lnTo>
                    <a:pt x="27570" y="18505"/>
                  </a:lnTo>
                  <a:lnTo>
                    <a:pt x="35928" y="10503"/>
                  </a:lnTo>
                  <a:lnTo>
                    <a:pt x="60812" y="1612"/>
                  </a:lnTo>
                  <a:lnTo>
                    <a:pt x="87859" y="0"/>
                  </a:lnTo>
                  <a:lnTo>
                    <a:pt x="107679" y="7083"/>
                  </a:lnTo>
                  <a:lnTo>
                    <a:pt x="131991" y="24224"/>
                  </a:lnTo>
                  <a:lnTo>
                    <a:pt x="140551" y="46705"/>
                  </a:lnTo>
                  <a:lnTo>
                    <a:pt x="143186" y="75024"/>
                  </a:lnTo>
                  <a:lnTo>
                    <a:pt x="140457" y="103208"/>
                  </a:lnTo>
                  <a:lnTo>
                    <a:pt x="132226" y="125092"/>
                  </a:lnTo>
                  <a:lnTo>
                    <a:pt x="119598" y="142618"/>
                  </a:lnTo>
                  <a:lnTo>
                    <a:pt x="98608" y="160959"/>
                  </a:lnTo>
                  <a:lnTo>
                    <a:pt x="98494" y="160455"/>
                  </a:lnTo>
                  <a:lnTo>
                    <a:pt x="100758" y="157779"/>
                  </a:lnTo>
                  <a:lnTo>
                    <a:pt x="105776" y="157165"/>
                  </a:lnTo>
                  <a:lnTo>
                    <a:pt x="148850" y="167551"/>
                  </a:lnTo>
                  <a:lnTo>
                    <a:pt x="173826" y="182904"/>
                  </a:lnTo>
                  <a:lnTo>
                    <a:pt x="210353" y="219034"/>
                  </a:lnTo>
                  <a:lnTo>
                    <a:pt x="223342" y="239352"/>
                  </a:lnTo>
                  <a:lnTo>
                    <a:pt x="236061" y="277098"/>
                  </a:lnTo>
                  <a:lnTo>
                    <a:pt x="239180" y="316748"/>
                  </a:lnTo>
                  <a:lnTo>
                    <a:pt x="227264" y="372981"/>
                  </a:lnTo>
                  <a:lnTo>
                    <a:pt x="211360" y="391221"/>
                  </a:lnTo>
                  <a:lnTo>
                    <a:pt x="188695" y="404787"/>
                  </a:lnTo>
                  <a:lnTo>
                    <a:pt x="163023" y="410816"/>
                  </a:lnTo>
                  <a:lnTo>
                    <a:pt x="127852" y="408621"/>
                  </a:lnTo>
                  <a:lnTo>
                    <a:pt x="86866" y="390163"/>
                  </a:lnTo>
                  <a:lnTo>
                    <a:pt x="63171" y="373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6493" y="148719"/>
              <a:ext cx="211063" cy="432533"/>
            </a:xfrm>
            <a:custGeom>
              <a:avLst/>
              <a:gdLst/>
              <a:ahLst/>
              <a:cxnLst/>
              <a:rect l="0" t="0" r="0" b="0"/>
              <a:pathLst>
                <a:path w="211063" h="432533">
                  <a:moveTo>
                    <a:pt x="203310" y="82907"/>
                  </a:moveTo>
                  <a:lnTo>
                    <a:pt x="176946" y="145188"/>
                  </a:lnTo>
                  <a:lnTo>
                    <a:pt x="150312" y="199238"/>
                  </a:lnTo>
                  <a:lnTo>
                    <a:pt x="122521" y="254975"/>
                  </a:lnTo>
                  <a:lnTo>
                    <a:pt x="90607" y="316743"/>
                  </a:lnTo>
                  <a:lnTo>
                    <a:pt x="81009" y="357303"/>
                  </a:lnTo>
                  <a:lnTo>
                    <a:pt x="81285" y="395837"/>
                  </a:lnTo>
                  <a:lnTo>
                    <a:pt x="83355" y="407340"/>
                  </a:lnTo>
                  <a:lnTo>
                    <a:pt x="88245" y="416179"/>
                  </a:lnTo>
                  <a:lnTo>
                    <a:pt x="103037" y="429120"/>
                  </a:lnTo>
                  <a:lnTo>
                    <a:pt x="124429" y="432532"/>
                  </a:lnTo>
                  <a:lnTo>
                    <a:pt x="147194" y="428979"/>
                  </a:lnTo>
                  <a:lnTo>
                    <a:pt x="173165" y="413825"/>
                  </a:lnTo>
                  <a:lnTo>
                    <a:pt x="188352" y="401167"/>
                  </a:lnTo>
                  <a:lnTo>
                    <a:pt x="204467" y="369709"/>
                  </a:lnTo>
                  <a:lnTo>
                    <a:pt x="211062" y="325163"/>
                  </a:lnTo>
                  <a:lnTo>
                    <a:pt x="207426" y="286098"/>
                  </a:lnTo>
                  <a:lnTo>
                    <a:pt x="193351" y="252297"/>
                  </a:lnTo>
                  <a:lnTo>
                    <a:pt x="168774" y="225644"/>
                  </a:lnTo>
                  <a:lnTo>
                    <a:pt x="115573" y="196836"/>
                  </a:lnTo>
                  <a:lnTo>
                    <a:pt x="58005" y="169444"/>
                  </a:lnTo>
                  <a:lnTo>
                    <a:pt x="18044" y="129528"/>
                  </a:lnTo>
                  <a:lnTo>
                    <a:pt x="2057" y="102180"/>
                  </a:lnTo>
                  <a:lnTo>
                    <a:pt x="0" y="78995"/>
                  </a:lnTo>
                  <a:lnTo>
                    <a:pt x="4155" y="55432"/>
                  </a:lnTo>
                  <a:lnTo>
                    <a:pt x="19649" y="29013"/>
                  </a:lnTo>
                  <a:lnTo>
                    <a:pt x="32385" y="13721"/>
                  </a:lnTo>
                  <a:lnTo>
                    <a:pt x="52084" y="5365"/>
                  </a:lnTo>
                  <a:lnTo>
                    <a:pt x="102858" y="0"/>
                  </a:lnTo>
                  <a:lnTo>
                    <a:pt x="138451" y="4660"/>
                  </a:lnTo>
                  <a:lnTo>
                    <a:pt x="165635" y="19039"/>
                  </a:lnTo>
                  <a:lnTo>
                    <a:pt x="192781" y="51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45526" y="136870"/>
              <a:ext cx="278827" cy="486966"/>
            </a:xfrm>
            <a:custGeom>
              <a:avLst/>
              <a:gdLst/>
              <a:ahLst/>
              <a:cxnLst/>
              <a:rect l="0" t="0" r="0" b="0"/>
              <a:pathLst>
                <a:path w="278827" h="486966">
                  <a:moveTo>
                    <a:pt x="86432" y="0"/>
                  </a:moveTo>
                  <a:lnTo>
                    <a:pt x="69664" y="11178"/>
                  </a:lnTo>
                  <a:lnTo>
                    <a:pt x="58313" y="26025"/>
                  </a:lnTo>
                  <a:lnTo>
                    <a:pt x="15829" y="85982"/>
                  </a:lnTo>
                  <a:lnTo>
                    <a:pt x="10118" y="88907"/>
                  </a:lnTo>
                  <a:lnTo>
                    <a:pt x="5140" y="87347"/>
                  </a:lnTo>
                  <a:lnTo>
                    <a:pt x="652" y="82798"/>
                  </a:lnTo>
                  <a:lnTo>
                    <a:pt x="0" y="76256"/>
                  </a:lnTo>
                  <a:lnTo>
                    <a:pt x="5514" y="59628"/>
                  </a:lnTo>
                  <a:lnTo>
                    <a:pt x="27361" y="36125"/>
                  </a:lnTo>
                  <a:lnTo>
                    <a:pt x="56061" y="19932"/>
                  </a:lnTo>
                  <a:lnTo>
                    <a:pt x="92381" y="13315"/>
                  </a:lnTo>
                  <a:lnTo>
                    <a:pt x="127189" y="16943"/>
                  </a:lnTo>
                  <a:lnTo>
                    <a:pt x="145881" y="28587"/>
                  </a:lnTo>
                  <a:lnTo>
                    <a:pt x="160817" y="46631"/>
                  </a:lnTo>
                  <a:lnTo>
                    <a:pt x="171355" y="70248"/>
                  </a:lnTo>
                  <a:lnTo>
                    <a:pt x="173698" y="96342"/>
                  </a:lnTo>
                  <a:lnTo>
                    <a:pt x="169671" y="121197"/>
                  </a:lnTo>
                  <a:lnTo>
                    <a:pt x="141530" y="169396"/>
                  </a:lnTo>
                  <a:lnTo>
                    <a:pt x="121838" y="183692"/>
                  </a:lnTo>
                  <a:lnTo>
                    <a:pt x="105678" y="191605"/>
                  </a:lnTo>
                  <a:lnTo>
                    <a:pt x="106281" y="192077"/>
                  </a:lnTo>
                  <a:lnTo>
                    <a:pt x="110194" y="191223"/>
                  </a:lnTo>
                  <a:lnTo>
                    <a:pt x="138056" y="195609"/>
                  </a:lnTo>
                  <a:lnTo>
                    <a:pt x="191583" y="222363"/>
                  </a:lnTo>
                  <a:lnTo>
                    <a:pt x="212714" y="238038"/>
                  </a:lnTo>
                  <a:lnTo>
                    <a:pt x="243172" y="274341"/>
                  </a:lnTo>
                  <a:lnTo>
                    <a:pt x="271898" y="335297"/>
                  </a:lnTo>
                  <a:lnTo>
                    <a:pt x="278826" y="364270"/>
                  </a:lnTo>
                  <a:lnTo>
                    <a:pt x="278005" y="392745"/>
                  </a:lnTo>
                  <a:lnTo>
                    <a:pt x="267502" y="417879"/>
                  </a:lnTo>
                  <a:lnTo>
                    <a:pt x="237752" y="457020"/>
                  </a:lnTo>
                  <a:lnTo>
                    <a:pt x="217247" y="469452"/>
                  </a:lnTo>
                  <a:lnTo>
                    <a:pt x="171543" y="486965"/>
                  </a:lnTo>
                  <a:lnTo>
                    <a:pt x="128158" y="486917"/>
                  </a:lnTo>
                  <a:lnTo>
                    <a:pt x="89437" y="473905"/>
                  </a:lnTo>
                  <a:lnTo>
                    <a:pt x="26878" y="439657"/>
                  </a:lnTo>
                  <a:lnTo>
                    <a:pt x="1273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729833" y="65652"/>
            <a:ext cx="1197504" cy="608172"/>
            <a:chOff x="3729833" y="65652"/>
            <a:chExt cx="1197504" cy="608172"/>
          </a:xfrm>
        </p:grpSpPr>
        <p:sp>
          <p:nvSpPr>
            <p:cNvPr id="8" name="Freeform 7"/>
            <p:cNvSpPr/>
            <p:nvPr/>
          </p:nvSpPr>
          <p:spPr>
            <a:xfrm>
              <a:off x="3729833" y="65652"/>
              <a:ext cx="207826" cy="513838"/>
            </a:xfrm>
            <a:custGeom>
              <a:avLst/>
              <a:gdLst/>
              <a:ahLst/>
              <a:cxnLst/>
              <a:rect l="0" t="0" r="0" b="0"/>
              <a:pathLst>
                <a:path w="207826" h="513838">
                  <a:moveTo>
                    <a:pt x="176239" y="134389"/>
                  </a:moveTo>
                  <a:lnTo>
                    <a:pt x="140323" y="188264"/>
                  </a:lnTo>
                  <a:lnTo>
                    <a:pt x="116026" y="232508"/>
                  </a:lnTo>
                  <a:lnTo>
                    <a:pt x="105024" y="257546"/>
                  </a:lnTo>
                  <a:lnTo>
                    <a:pt x="64955" y="312954"/>
                  </a:lnTo>
                  <a:lnTo>
                    <a:pt x="40427" y="369080"/>
                  </a:lnTo>
                  <a:lnTo>
                    <a:pt x="23130" y="429374"/>
                  </a:lnTo>
                  <a:lnTo>
                    <a:pt x="20910" y="467717"/>
                  </a:lnTo>
                  <a:lnTo>
                    <a:pt x="24535" y="490765"/>
                  </a:lnTo>
                  <a:lnTo>
                    <a:pt x="29480" y="499485"/>
                  </a:lnTo>
                  <a:lnTo>
                    <a:pt x="44332" y="512293"/>
                  </a:lnTo>
                  <a:lnTo>
                    <a:pt x="52036" y="513837"/>
                  </a:lnTo>
                  <a:lnTo>
                    <a:pt x="59512" y="512526"/>
                  </a:lnTo>
                  <a:lnTo>
                    <a:pt x="74058" y="504831"/>
                  </a:lnTo>
                  <a:lnTo>
                    <a:pt x="116542" y="466176"/>
                  </a:lnTo>
                  <a:lnTo>
                    <a:pt x="141527" y="428175"/>
                  </a:lnTo>
                  <a:lnTo>
                    <a:pt x="160620" y="375241"/>
                  </a:lnTo>
                  <a:lnTo>
                    <a:pt x="163032" y="336514"/>
                  </a:lnTo>
                  <a:lnTo>
                    <a:pt x="155688" y="297743"/>
                  </a:lnTo>
                  <a:lnTo>
                    <a:pt x="126249" y="249299"/>
                  </a:lnTo>
                  <a:lnTo>
                    <a:pt x="70263" y="196017"/>
                  </a:lnTo>
                  <a:lnTo>
                    <a:pt x="22377" y="143318"/>
                  </a:lnTo>
                  <a:lnTo>
                    <a:pt x="6518" y="112858"/>
                  </a:lnTo>
                  <a:lnTo>
                    <a:pt x="0" y="76017"/>
                  </a:lnTo>
                  <a:lnTo>
                    <a:pt x="4714" y="52294"/>
                  </a:lnTo>
                  <a:lnTo>
                    <a:pt x="9246" y="41054"/>
                  </a:lnTo>
                  <a:lnTo>
                    <a:pt x="23641" y="25447"/>
                  </a:lnTo>
                  <a:lnTo>
                    <a:pt x="61478" y="5895"/>
                  </a:lnTo>
                  <a:lnTo>
                    <a:pt x="97912" y="0"/>
                  </a:lnTo>
                  <a:lnTo>
                    <a:pt x="132754" y="3843"/>
                  </a:lnTo>
                  <a:lnTo>
                    <a:pt x="151453" y="15537"/>
                  </a:lnTo>
                  <a:lnTo>
                    <a:pt x="166393" y="32433"/>
                  </a:lnTo>
                  <a:lnTo>
                    <a:pt x="189443" y="82185"/>
                  </a:lnTo>
                  <a:lnTo>
                    <a:pt x="199382" y="139660"/>
                  </a:lnTo>
                  <a:lnTo>
                    <a:pt x="207825" y="165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1886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13629" y="94756"/>
              <a:ext cx="303097" cy="466773"/>
            </a:xfrm>
            <a:custGeom>
              <a:avLst/>
              <a:gdLst/>
              <a:ahLst/>
              <a:cxnLst/>
              <a:rect l="0" t="0" r="0" b="0"/>
              <a:pathLst>
                <a:path w="303097" h="466773">
                  <a:moveTo>
                    <a:pt x="60941" y="0"/>
                  </a:moveTo>
                  <a:lnTo>
                    <a:pt x="31632" y="34898"/>
                  </a:lnTo>
                  <a:lnTo>
                    <a:pt x="5297" y="95047"/>
                  </a:lnTo>
                  <a:lnTo>
                    <a:pt x="2788" y="96120"/>
                  </a:lnTo>
                  <a:lnTo>
                    <a:pt x="0" y="81714"/>
                  </a:lnTo>
                  <a:lnTo>
                    <a:pt x="5000" y="62054"/>
                  </a:lnTo>
                  <a:lnTo>
                    <a:pt x="16191" y="42787"/>
                  </a:lnTo>
                  <a:lnTo>
                    <a:pt x="32863" y="26426"/>
                  </a:lnTo>
                  <a:lnTo>
                    <a:pt x="58211" y="17594"/>
                  </a:lnTo>
                  <a:lnTo>
                    <a:pt x="87803" y="16008"/>
                  </a:lnTo>
                  <a:lnTo>
                    <a:pt x="116553" y="23103"/>
                  </a:lnTo>
                  <a:lnTo>
                    <a:pt x="138690" y="37174"/>
                  </a:lnTo>
                  <a:lnTo>
                    <a:pt x="155157" y="55126"/>
                  </a:lnTo>
                  <a:lnTo>
                    <a:pt x="175261" y="98367"/>
                  </a:lnTo>
                  <a:lnTo>
                    <a:pt x="190497" y="151622"/>
                  </a:lnTo>
                  <a:lnTo>
                    <a:pt x="195644" y="198823"/>
                  </a:lnTo>
                  <a:lnTo>
                    <a:pt x="191580" y="249853"/>
                  </a:lnTo>
                  <a:lnTo>
                    <a:pt x="182967" y="302018"/>
                  </a:lnTo>
                  <a:lnTo>
                    <a:pt x="168406" y="362471"/>
                  </a:lnTo>
                  <a:lnTo>
                    <a:pt x="137512" y="425936"/>
                  </a:lnTo>
                  <a:lnTo>
                    <a:pt x="120709" y="443938"/>
                  </a:lnTo>
                  <a:lnTo>
                    <a:pt x="81325" y="465028"/>
                  </a:lnTo>
                  <a:lnTo>
                    <a:pt x="60642" y="466772"/>
                  </a:lnTo>
                  <a:lnTo>
                    <a:pt x="39751" y="462478"/>
                  </a:lnTo>
                  <a:lnTo>
                    <a:pt x="18768" y="452770"/>
                  </a:lnTo>
                  <a:lnTo>
                    <a:pt x="11768" y="444567"/>
                  </a:lnTo>
                  <a:lnTo>
                    <a:pt x="3991" y="422973"/>
                  </a:lnTo>
                  <a:lnTo>
                    <a:pt x="5202" y="384508"/>
                  </a:lnTo>
                  <a:lnTo>
                    <a:pt x="13161" y="363525"/>
                  </a:lnTo>
                  <a:lnTo>
                    <a:pt x="18559" y="354654"/>
                  </a:lnTo>
                  <a:lnTo>
                    <a:pt x="33915" y="341678"/>
                  </a:lnTo>
                  <a:lnTo>
                    <a:pt x="53609" y="333181"/>
                  </a:lnTo>
                  <a:lnTo>
                    <a:pt x="89834" y="329567"/>
                  </a:lnTo>
                  <a:lnTo>
                    <a:pt x="150403" y="335714"/>
                  </a:lnTo>
                  <a:lnTo>
                    <a:pt x="207642" y="356540"/>
                  </a:lnTo>
                  <a:lnTo>
                    <a:pt x="231426" y="363183"/>
                  </a:lnTo>
                  <a:lnTo>
                    <a:pt x="281877" y="367448"/>
                  </a:lnTo>
                  <a:lnTo>
                    <a:pt x="30309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91807" y="118515"/>
              <a:ext cx="224961" cy="481610"/>
            </a:xfrm>
            <a:custGeom>
              <a:avLst/>
              <a:gdLst/>
              <a:ahLst/>
              <a:cxnLst/>
              <a:rect l="0" t="0" r="0" b="0"/>
              <a:pathLst>
                <a:path w="224961" h="481610">
                  <a:moveTo>
                    <a:pt x="214431" y="81526"/>
                  </a:moveTo>
                  <a:lnTo>
                    <a:pt x="204856" y="57479"/>
                  </a:lnTo>
                  <a:lnTo>
                    <a:pt x="186898" y="36057"/>
                  </a:lnTo>
                  <a:lnTo>
                    <a:pt x="159869" y="16061"/>
                  </a:lnTo>
                  <a:lnTo>
                    <a:pt x="128465" y="3377"/>
                  </a:lnTo>
                  <a:lnTo>
                    <a:pt x="103304" y="0"/>
                  </a:lnTo>
                  <a:lnTo>
                    <a:pt x="62831" y="9277"/>
                  </a:lnTo>
                  <a:lnTo>
                    <a:pt x="32382" y="26844"/>
                  </a:lnTo>
                  <a:lnTo>
                    <a:pt x="19267" y="43185"/>
                  </a:lnTo>
                  <a:lnTo>
                    <a:pt x="1315" y="87860"/>
                  </a:lnTo>
                  <a:lnTo>
                    <a:pt x="0" y="111247"/>
                  </a:lnTo>
                  <a:lnTo>
                    <a:pt x="4485" y="132170"/>
                  </a:lnTo>
                  <a:lnTo>
                    <a:pt x="20164" y="157103"/>
                  </a:lnTo>
                  <a:lnTo>
                    <a:pt x="32943" y="172048"/>
                  </a:lnTo>
                  <a:lnTo>
                    <a:pt x="64471" y="188026"/>
                  </a:lnTo>
                  <a:lnTo>
                    <a:pt x="86951" y="190081"/>
                  </a:lnTo>
                  <a:lnTo>
                    <a:pt x="108640" y="185924"/>
                  </a:lnTo>
                  <a:lnTo>
                    <a:pt x="139412" y="170431"/>
                  </a:lnTo>
                  <a:lnTo>
                    <a:pt x="178700" y="137369"/>
                  </a:lnTo>
                  <a:lnTo>
                    <a:pt x="194615" y="110940"/>
                  </a:lnTo>
                  <a:lnTo>
                    <a:pt x="198881" y="108155"/>
                  </a:lnTo>
                  <a:lnTo>
                    <a:pt x="202894" y="109807"/>
                  </a:lnTo>
                  <a:lnTo>
                    <a:pt x="206740" y="114418"/>
                  </a:lnTo>
                  <a:lnTo>
                    <a:pt x="212153" y="143264"/>
                  </a:lnTo>
                  <a:lnTo>
                    <a:pt x="213981" y="196103"/>
                  </a:lnTo>
                  <a:lnTo>
                    <a:pt x="214298" y="244676"/>
                  </a:lnTo>
                  <a:lnTo>
                    <a:pt x="215562" y="296113"/>
                  </a:lnTo>
                  <a:lnTo>
                    <a:pt x="221655" y="347228"/>
                  </a:lnTo>
                  <a:lnTo>
                    <a:pt x="224307" y="407015"/>
                  </a:lnTo>
                  <a:lnTo>
                    <a:pt x="224766" y="446639"/>
                  </a:lnTo>
                  <a:lnTo>
                    <a:pt x="224960" y="481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930" y="157927"/>
              <a:ext cx="20407" cy="515897"/>
            </a:xfrm>
            <a:custGeom>
              <a:avLst/>
              <a:gdLst/>
              <a:ahLst/>
              <a:cxnLst/>
              <a:rect l="0" t="0" r="0" b="0"/>
              <a:pathLst>
                <a:path w="20407" h="515897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0427"/>
                  </a:lnTo>
                  <a:lnTo>
                    <a:pt x="7740" y="210141"/>
                  </a:lnTo>
                  <a:lnTo>
                    <a:pt x="12364" y="264255"/>
                  </a:lnTo>
                  <a:lnTo>
                    <a:pt x="18023" y="311874"/>
                  </a:lnTo>
                  <a:lnTo>
                    <a:pt x="19701" y="370438"/>
                  </a:lnTo>
                  <a:lnTo>
                    <a:pt x="20197" y="429124"/>
                  </a:lnTo>
                  <a:lnTo>
                    <a:pt x="20344" y="477318"/>
                  </a:lnTo>
                  <a:lnTo>
                    <a:pt x="2040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859076" y="1821430"/>
            <a:ext cx="60111" cy="54808"/>
          </a:xfrm>
          <a:custGeom>
            <a:avLst/>
            <a:gdLst/>
            <a:ahLst/>
            <a:cxnLst/>
            <a:rect l="0" t="0" r="0" b="0"/>
            <a:pathLst>
              <a:path w="60111" h="54808">
                <a:moveTo>
                  <a:pt x="36260" y="0"/>
                </a:moveTo>
                <a:lnTo>
                  <a:pt x="13904" y="0"/>
                </a:lnTo>
                <a:lnTo>
                  <a:pt x="7318" y="4679"/>
                </a:lnTo>
                <a:lnTo>
                  <a:pt x="2927" y="12478"/>
                </a:lnTo>
                <a:lnTo>
                  <a:pt x="0" y="22356"/>
                </a:lnTo>
                <a:lnTo>
                  <a:pt x="1559" y="30112"/>
                </a:lnTo>
                <a:lnTo>
                  <a:pt x="6107" y="36452"/>
                </a:lnTo>
                <a:lnTo>
                  <a:pt x="12649" y="41849"/>
                </a:lnTo>
                <a:lnTo>
                  <a:pt x="19349" y="43107"/>
                </a:lnTo>
                <a:lnTo>
                  <a:pt x="26156" y="41606"/>
                </a:lnTo>
                <a:lnTo>
                  <a:pt x="33034" y="38266"/>
                </a:lnTo>
                <a:lnTo>
                  <a:pt x="36449" y="32529"/>
                </a:lnTo>
                <a:lnTo>
                  <a:pt x="37124" y="16797"/>
                </a:lnTo>
                <a:lnTo>
                  <a:pt x="33327" y="12368"/>
                </a:lnTo>
                <a:lnTo>
                  <a:pt x="27285" y="10585"/>
                </a:lnTo>
                <a:lnTo>
                  <a:pt x="19749" y="10566"/>
                </a:lnTo>
                <a:lnTo>
                  <a:pt x="13554" y="15233"/>
                </a:lnTo>
                <a:lnTo>
                  <a:pt x="3552" y="32896"/>
                </a:lnTo>
                <a:lnTo>
                  <a:pt x="3926" y="40648"/>
                </a:lnTo>
                <a:lnTo>
                  <a:pt x="7685" y="46986"/>
                </a:lnTo>
                <a:lnTo>
                  <a:pt x="13701" y="52381"/>
                </a:lnTo>
                <a:lnTo>
                  <a:pt x="21221" y="54807"/>
                </a:lnTo>
                <a:lnTo>
                  <a:pt x="38935" y="54384"/>
                </a:lnTo>
                <a:lnTo>
                  <a:pt x="46232" y="50294"/>
                </a:lnTo>
                <a:lnTo>
                  <a:pt x="57460" y="36391"/>
                </a:lnTo>
                <a:lnTo>
                  <a:pt x="60110" y="18513"/>
                </a:lnTo>
                <a:lnTo>
                  <a:pt x="59179" y="8833"/>
                </a:lnTo>
                <a:lnTo>
                  <a:pt x="55049" y="3549"/>
                </a:lnTo>
                <a:lnTo>
                  <a:pt x="48786" y="1196"/>
                </a:lnTo>
                <a:lnTo>
                  <a:pt x="41102" y="797"/>
                </a:lnTo>
                <a:lnTo>
                  <a:pt x="34808" y="4041"/>
                </a:lnTo>
                <a:lnTo>
                  <a:pt x="24697" y="17003"/>
                </a:lnTo>
                <a:lnTo>
                  <a:pt x="22542" y="34463"/>
                </a:lnTo>
                <a:lnTo>
                  <a:pt x="23605" y="44032"/>
                </a:lnTo>
                <a:lnTo>
                  <a:pt x="27824" y="49242"/>
                </a:lnTo>
                <a:lnTo>
                  <a:pt x="34145" y="51545"/>
                </a:lnTo>
                <a:lnTo>
                  <a:pt x="41869" y="51911"/>
                </a:lnTo>
                <a:lnTo>
                  <a:pt x="48188" y="48645"/>
                </a:lnTo>
                <a:lnTo>
                  <a:pt x="58330" y="35658"/>
                </a:lnTo>
                <a:lnTo>
                  <a:pt x="59162" y="28451"/>
                </a:lnTo>
                <a:lnTo>
                  <a:pt x="4678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858047" y="2323393"/>
            <a:ext cx="73666" cy="67996"/>
          </a:xfrm>
          <a:custGeom>
            <a:avLst/>
            <a:gdLst/>
            <a:ahLst/>
            <a:cxnLst/>
            <a:rect l="0" t="0" r="0" b="0"/>
            <a:pathLst>
              <a:path w="73666" h="67996">
                <a:moveTo>
                  <a:pt x="37289" y="24461"/>
                </a:moveTo>
                <a:lnTo>
                  <a:pt x="31700" y="7694"/>
                </a:lnTo>
                <a:lnTo>
                  <a:pt x="26544" y="3925"/>
                </a:lnTo>
                <a:lnTo>
                  <a:pt x="19598" y="2581"/>
                </a:lnTo>
                <a:lnTo>
                  <a:pt x="11457" y="2856"/>
                </a:lnTo>
                <a:lnTo>
                  <a:pt x="6030" y="7718"/>
                </a:lnTo>
                <a:lnTo>
                  <a:pt x="0" y="25599"/>
                </a:lnTo>
                <a:lnTo>
                  <a:pt x="3559" y="46024"/>
                </a:lnTo>
                <a:lnTo>
                  <a:pt x="7783" y="56384"/>
                </a:lnTo>
                <a:lnTo>
                  <a:pt x="14109" y="62121"/>
                </a:lnTo>
                <a:lnTo>
                  <a:pt x="21836" y="64775"/>
                </a:lnTo>
                <a:lnTo>
                  <a:pt x="30497" y="65375"/>
                </a:lnTo>
                <a:lnTo>
                  <a:pt x="37440" y="62266"/>
                </a:lnTo>
                <a:lnTo>
                  <a:pt x="48275" y="49452"/>
                </a:lnTo>
                <a:lnTo>
                  <a:pt x="55362" y="16918"/>
                </a:lnTo>
                <a:lnTo>
                  <a:pt x="51678" y="8904"/>
                </a:lnTo>
                <a:lnTo>
                  <a:pt x="44542" y="3561"/>
                </a:lnTo>
                <a:lnTo>
                  <a:pt x="35105" y="0"/>
                </a:lnTo>
                <a:lnTo>
                  <a:pt x="27645" y="1135"/>
                </a:lnTo>
                <a:lnTo>
                  <a:pt x="21501" y="5401"/>
                </a:lnTo>
                <a:lnTo>
                  <a:pt x="16235" y="11754"/>
                </a:lnTo>
                <a:lnTo>
                  <a:pt x="13504" y="31292"/>
                </a:lnTo>
                <a:lnTo>
                  <a:pt x="14414" y="43053"/>
                </a:lnTo>
                <a:lnTo>
                  <a:pt x="18529" y="52064"/>
                </a:lnTo>
                <a:lnTo>
                  <a:pt x="32461" y="65195"/>
                </a:lnTo>
                <a:lnTo>
                  <a:pt x="41089" y="67995"/>
                </a:lnTo>
                <a:lnTo>
                  <a:pt x="60035" y="67986"/>
                </a:lnTo>
                <a:lnTo>
                  <a:pt x="66491" y="62837"/>
                </a:lnTo>
                <a:lnTo>
                  <a:pt x="73665" y="44637"/>
                </a:lnTo>
                <a:lnTo>
                  <a:pt x="73238" y="35572"/>
                </a:lnTo>
                <a:lnTo>
                  <a:pt x="66525" y="19261"/>
                </a:lnTo>
                <a:lnTo>
                  <a:pt x="60289" y="15145"/>
                </a:lnTo>
                <a:lnTo>
                  <a:pt x="44002" y="13692"/>
                </a:lnTo>
                <a:lnTo>
                  <a:pt x="37085" y="16112"/>
                </a:lnTo>
                <a:lnTo>
                  <a:pt x="16232" y="349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433509" y="1280542"/>
            <a:ext cx="1817255" cy="1204184"/>
            <a:chOff x="2433509" y="1280542"/>
            <a:chExt cx="1817255" cy="1204184"/>
          </a:xfrm>
        </p:grpSpPr>
        <p:sp>
          <p:nvSpPr>
            <p:cNvPr id="16" name="Freeform 15"/>
            <p:cNvSpPr/>
            <p:nvPr/>
          </p:nvSpPr>
          <p:spPr>
            <a:xfrm>
              <a:off x="2457205" y="1280542"/>
              <a:ext cx="248619" cy="595890"/>
            </a:xfrm>
            <a:custGeom>
              <a:avLst/>
              <a:gdLst/>
              <a:ahLst/>
              <a:cxnLst/>
              <a:rect l="0" t="0" r="0" b="0"/>
              <a:pathLst>
                <a:path w="248619" h="595890">
                  <a:moveTo>
                    <a:pt x="248618" y="67105"/>
                  </a:moveTo>
                  <a:lnTo>
                    <a:pt x="205957" y="121220"/>
                  </a:lnTo>
                  <a:lnTo>
                    <a:pt x="171337" y="173754"/>
                  </a:lnTo>
                  <a:lnTo>
                    <a:pt x="143319" y="225995"/>
                  </a:lnTo>
                  <a:lnTo>
                    <a:pt x="115255" y="286964"/>
                  </a:lnTo>
                  <a:lnTo>
                    <a:pt x="87181" y="346927"/>
                  </a:lnTo>
                  <a:lnTo>
                    <a:pt x="62225" y="403832"/>
                  </a:lnTo>
                  <a:lnTo>
                    <a:pt x="45684" y="460132"/>
                  </a:lnTo>
                  <a:lnTo>
                    <a:pt x="45900" y="502272"/>
                  </a:lnTo>
                  <a:lnTo>
                    <a:pt x="57624" y="550028"/>
                  </a:lnTo>
                  <a:lnTo>
                    <a:pt x="68585" y="571856"/>
                  </a:lnTo>
                  <a:lnTo>
                    <a:pt x="84376" y="587017"/>
                  </a:lnTo>
                  <a:lnTo>
                    <a:pt x="93500" y="592697"/>
                  </a:lnTo>
                  <a:lnTo>
                    <a:pt x="116116" y="595889"/>
                  </a:lnTo>
                  <a:lnTo>
                    <a:pt x="139426" y="592239"/>
                  </a:lnTo>
                  <a:lnTo>
                    <a:pt x="165702" y="577030"/>
                  </a:lnTo>
                  <a:lnTo>
                    <a:pt x="195542" y="547810"/>
                  </a:lnTo>
                  <a:lnTo>
                    <a:pt x="213785" y="518762"/>
                  </a:lnTo>
                  <a:lnTo>
                    <a:pt x="221438" y="495959"/>
                  </a:lnTo>
                  <a:lnTo>
                    <a:pt x="224577" y="451406"/>
                  </a:lnTo>
                  <a:lnTo>
                    <a:pt x="217449" y="410389"/>
                  </a:lnTo>
                  <a:lnTo>
                    <a:pt x="188087" y="361125"/>
                  </a:lnTo>
                  <a:lnTo>
                    <a:pt x="133961" y="320611"/>
                  </a:lnTo>
                  <a:lnTo>
                    <a:pt x="80315" y="284802"/>
                  </a:lnTo>
                  <a:lnTo>
                    <a:pt x="33129" y="249614"/>
                  </a:lnTo>
                  <a:lnTo>
                    <a:pt x="10595" y="222957"/>
                  </a:lnTo>
                  <a:lnTo>
                    <a:pt x="2450" y="199934"/>
                  </a:lnTo>
                  <a:lnTo>
                    <a:pt x="0" y="175273"/>
                  </a:lnTo>
                  <a:lnTo>
                    <a:pt x="10970" y="120127"/>
                  </a:lnTo>
                  <a:lnTo>
                    <a:pt x="39104" y="67155"/>
                  </a:lnTo>
                  <a:lnTo>
                    <a:pt x="66333" y="30590"/>
                  </a:lnTo>
                  <a:lnTo>
                    <a:pt x="92832" y="13652"/>
                  </a:lnTo>
                  <a:lnTo>
                    <a:pt x="122911" y="1224"/>
                  </a:lnTo>
                  <a:lnTo>
                    <a:pt x="146735" y="0"/>
                  </a:lnTo>
                  <a:lnTo>
                    <a:pt x="170582" y="4525"/>
                  </a:lnTo>
                  <a:lnTo>
                    <a:pt x="188979" y="14336"/>
                  </a:lnTo>
                  <a:lnTo>
                    <a:pt x="201835" y="29614"/>
                  </a:lnTo>
                  <a:lnTo>
                    <a:pt x="227151" y="91688"/>
                  </a:lnTo>
                  <a:lnTo>
                    <a:pt x="238090" y="14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6963" y="1326590"/>
              <a:ext cx="251525" cy="491808"/>
            </a:xfrm>
            <a:custGeom>
              <a:avLst/>
              <a:gdLst/>
              <a:ahLst/>
              <a:cxnLst/>
              <a:rect l="0" t="0" r="0" b="0"/>
              <a:pathLst>
                <a:path w="251525" h="491808">
                  <a:moveTo>
                    <a:pt x="136871" y="0"/>
                  </a:moveTo>
                  <a:lnTo>
                    <a:pt x="105589" y="17981"/>
                  </a:lnTo>
                  <a:lnTo>
                    <a:pt x="45772" y="80393"/>
                  </a:lnTo>
                  <a:lnTo>
                    <a:pt x="24611" y="101679"/>
                  </a:lnTo>
                  <a:lnTo>
                    <a:pt x="21087" y="102881"/>
                  </a:lnTo>
                  <a:lnTo>
                    <a:pt x="19907" y="100173"/>
                  </a:lnTo>
                  <a:lnTo>
                    <a:pt x="20291" y="94858"/>
                  </a:lnTo>
                  <a:lnTo>
                    <a:pt x="26956" y="82713"/>
                  </a:lnTo>
                  <a:lnTo>
                    <a:pt x="50299" y="55853"/>
                  </a:lnTo>
                  <a:lnTo>
                    <a:pt x="81714" y="35007"/>
                  </a:lnTo>
                  <a:lnTo>
                    <a:pt x="110407" y="30376"/>
                  </a:lnTo>
                  <a:lnTo>
                    <a:pt x="140317" y="33388"/>
                  </a:lnTo>
                  <a:lnTo>
                    <a:pt x="165308" y="42525"/>
                  </a:lnTo>
                  <a:lnTo>
                    <a:pt x="181875" y="57505"/>
                  </a:lnTo>
                  <a:lnTo>
                    <a:pt x="187931" y="66413"/>
                  </a:lnTo>
                  <a:lnTo>
                    <a:pt x="191539" y="91908"/>
                  </a:lnTo>
                  <a:lnTo>
                    <a:pt x="184324" y="144757"/>
                  </a:lnTo>
                  <a:lnTo>
                    <a:pt x="169388" y="172613"/>
                  </a:lnTo>
                  <a:lnTo>
                    <a:pt x="120561" y="226403"/>
                  </a:lnTo>
                  <a:lnTo>
                    <a:pt x="93044" y="243077"/>
                  </a:lnTo>
                  <a:lnTo>
                    <a:pt x="87765" y="242770"/>
                  </a:lnTo>
                  <a:lnTo>
                    <a:pt x="85416" y="239056"/>
                  </a:lnTo>
                  <a:lnTo>
                    <a:pt x="85020" y="233070"/>
                  </a:lnTo>
                  <a:lnTo>
                    <a:pt x="88266" y="227910"/>
                  </a:lnTo>
                  <a:lnTo>
                    <a:pt x="101231" y="219057"/>
                  </a:lnTo>
                  <a:lnTo>
                    <a:pt x="133850" y="213085"/>
                  </a:lnTo>
                  <a:lnTo>
                    <a:pt x="178388" y="219472"/>
                  </a:lnTo>
                  <a:lnTo>
                    <a:pt x="199776" y="225445"/>
                  </a:lnTo>
                  <a:lnTo>
                    <a:pt x="208054" y="231015"/>
                  </a:lnTo>
                  <a:lnTo>
                    <a:pt x="239471" y="275047"/>
                  </a:lnTo>
                  <a:lnTo>
                    <a:pt x="248769" y="311303"/>
                  </a:lnTo>
                  <a:lnTo>
                    <a:pt x="251524" y="357270"/>
                  </a:lnTo>
                  <a:lnTo>
                    <a:pt x="245930" y="384565"/>
                  </a:lnTo>
                  <a:lnTo>
                    <a:pt x="223274" y="436272"/>
                  </a:lnTo>
                  <a:lnTo>
                    <a:pt x="197567" y="466438"/>
                  </a:lnTo>
                  <a:lnTo>
                    <a:pt x="162134" y="484605"/>
                  </a:lnTo>
                  <a:lnTo>
                    <a:pt x="121999" y="491807"/>
                  </a:lnTo>
                  <a:lnTo>
                    <a:pt x="100626" y="487253"/>
                  </a:lnTo>
                  <a:lnTo>
                    <a:pt x="41705" y="463512"/>
                  </a:lnTo>
                  <a:lnTo>
                    <a:pt x="16647" y="45280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2871" y="1343727"/>
              <a:ext cx="215649" cy="472874"/>
            </a:xfrm>
            <a:custGeom>
              <a:avLst/>
              <a:gdLst/>
              <a:ahLst/>
              <a:cxnLst/>
              <a:rect l="0" t="0" r="0" b="0"/>
              <a:pathLst>
                <a:path w="215649" h="472874">
                  <a:moveTo>
                    <a:pt x="207388" y="98677"/>
                  </a:moveTo>
                  <a:lnTo>
                    <a:pt x="173059" y="159550"/>
                  </a:lnTo>
                  <a:lnTo>
                    <a:pt x="140346" y="213451"/>
                  </a:lnTo>
                  <a:lnTo>
                    <a:pt x="112560" y="267621"/>
                  </a:lnTo>
                  <a:lnTo>
                    <a:pt x="90130" y="323381"/>
                  </a:lnTo>
                  <a:lnTo>
                    <a:pt x="74435" y="378286"/>
                  </a:lnTo>
                  <a:lnTo>
                    <a:pt x="65958" y="413151"/>
                  </a:lnTo>
                  <a:lnTo>
                    <a:pt x="67711" y="434975"/>
                  </a:lnTo>
                  <a:lnTo>
                    <a:pt x="75509" y="453253"/>
                  </a:lnTo>
                  <a:lnTo>
                    <a:pt x="80864" y="461403"/>
                  </a:lnTo>
                  <a:lnTo>
                    <a:pt x="89114" y="466836"/>
                  </a:lnTo>
                  <a:lnTo>
                    <a:pt x="110758" y="472873"/>
                  </a:lnTo>
                  <a:lnTo>
                    <a:pt x="120741" y="472143"/>
                  </a:lnTo>
                  <a:lnTo>
                    <a:pt x="138072" y="465093"/>
                  </a:lnTo>
                  <a:lnTo>
                    <a:pt x="160984" y="447970"/>
                  </a:lnTo>
                  <a:lnTo>
                    <a:pt x="188516" y="412818"/>
                  </a:lnTo>
                  <a:lnTo>
                    <a:pt x="210261" y="361663"/>
                  </a:lnTo>
                  <a:lnTo>
                    <a:pt x="215648" y="324648"/>
                  </a:lnTo>
                  <a:lnTo>
                    <a:pt x="210669" y="300884"/>
                  </a:lnTo>
                  <a:lnTo>
                    <a:pt x="194712" y="270894"/>
                  </a:lnTo>
                  <a:lnTo>
                    <a:pt x="160312" y="232533"/>
                  </a:lnTo>
                  <a:lnTo>
                    <a:pt x="122179" y="207179"/>
                  </a:lnTo>
                  <a:lnTo>
                    <a:pt x="63022" y="180067"/>
                  </a:lnTo>
                  <a:lnTo>
                    <a:pt x="19228" y="146266"/>
                  </a:lnTo>
                  <a:lnTo>
                    <a:pt x="7557" y="128016"/>
                  </a:lnTo>
                  <a:lnTo>
                    <a:pt x="0" y="92422"/>
                  </a:lnTo>
                  <a:lnTo>
                    <a:pt x="4471" y="68991"/>
                  </a:lnTo>
                  <a:lnTo>
                    <a:pt x="15427" y="48048"/>
                  </a:lnTo>
                  <a:lnTo>
                    <a:pt x="31995" y="30942"/>
                  </a:lnTo>
                  <a:lnTo>
                    <a:pt x="71226" y="9301"/>
                  </a:lnTo>
                  <a:lnTo>
                    <a:pt x="91889" y="1242"/>
                  </a:lnTo>
                  <a:lnTo>
                    <a:pt x="112771" y="0"/>
                  </a:lnTo>
                  <a:lnTo>
                    <a:pt x="133750" y="4518"/>
                  </a:lnTo>
                  <a:lnTo>
                    <a:pt x="164122" y="20215"/>
                  </a:lnTo>
                  <a:lnTo>
                    <a:pt x="180750" y="32999"/>
                  </a:lnTo>
                  <a:lnTo>
                    <a:pt x="207388" y="77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5637" y="1347647"/>
              <a:ext cx="285127" cy="529509"/>
            </a:xfrm>
            <a:custGeom>
              <a:avLst/>
              <a:gdLst/>
              <a:ahLst/>
              <a:cxnLst/>
              <a:rect l="0" t="0" r="0" b="0"/>
              <a:pathLst>
                <a:path w="285127" h="529509">
                  <a:moveTo>
                    <a:pt x="98363" y="0"/>
                  </a:moveTo>
                  <a:lnTo>
                    <a:pt x="75486" y="26386"/>
                  </a:lnTo>
                  <a:lnTo>
                    <a:pt x="42450" y="86911"/>
                  </a:lnTo>
                  <a:lnTo>
                    <a:pt x="16058" y="137224"/>
                  </a:lnTo>
                  <a:lnTo>
                    <a:pt x="10738" y="140616"/>
                  </a:lnTo>
                  <a:lnTo>
                    <a:pt x="6021" y="139367"/>
                  </a:lnTo>
                  <a:lnTo>
                    <a:pt x="1706" y="135026"/>
                  </a:lnTo>
                  <a:lnTo>
                    <a:pt x="0" y="128622"/>
                  </a:lnTo>
                  <a:lnTo>
                    <a:pt x="3188" y="102841"/>
                  </a:lnTo>
                  <a:lnTo>
                    <a:pt x="17865" y="62689"/>
                  </a:lnTo>
                  <a:lnTo>
                    <a:pt x="31000" y="43070"/>
                  </a:lnTo>
                  <a:lnTo>
                    <a:pt x="48536" y="26551"/>
                  </a:lnTo>
                  <a:lnTo>
                    <a:pt x="71149" y="17650"/>
                  </a:lnTo>
                  <a:lnTo>
                    <a:pt x="129137" y="5401"/>
                  </a:lnTo>
                  <a:lnTo>
                    <a:pt x="150645" y="7470"/>
                  </a:lnTo>
                  <a:lnTo>
                    <a:pt x="168783" y="15408"/>
                  </a:lnTo>
                  <a:lnTo>
                    <a:pt x="184643" y="27905"/>
                  </a:lnTo>
                  <a:lnTo>
                    <a:pt x="199490" y="45158"/>
                  </a:lnTo>
                  <a:lnTo>
                    <a:pt x="203215" y="55842"/>
                  </a:lnTo>
                  <a:lnTo>
                    <a:pt x="204235" y="80191"/>
                  </a:lnTo>
                  <a:lnTo>
                    <a:pt x="192272" y="136339"/>
                  </a:lnTo>
                  <a:lnTo>
                    <a:pt x="184554" y="156522"/>
                  </a:lnTo>
                  <a:lnTo>
                    <a:pt x="153849" y="195885"/>
                  </a:lnTo>
                  <a:lnTo>
                    <a:pt x="127671" y="211808"/>
                  </a:lnTo>
                  <a:lnTo>
                    <a:pt x="123751" y="212565"/>
                  </a:lnTo>
                  <a:lnTo>
                    <a:pt x="123477" y="210731"/>
                  </a:lnTo>
                  <a:lnTo>
                    <a:pt x="125634" y="207168"/>
                  </a:lnTo>
                  <a:lnTo>
                    <a:pt x="140509" y="203209"/>
                  </a:lnTo>
                  <a:lnTo>
                    <a:pt x="161548" y="202619"/>
                  </a:lnTo>
                  <a:lnTo>
                    <a:pt x="193123" y="210034"/>
                  </a:lnTo>
                  <a:lnTo>
                    <a:pt x="232114" y="232908"/>
                  </a:lnTo>
                  <a:lnTo>
                    <a:pt x="262693" y="265545"/>
                  </a:lnTo>
                  <a:lnTo>
                    <a:pt x="278595" y="295489"/>
                  </a:lnTo>
                  <a:lnTo>
                    <a:pt x="285126" y="337767"/>
                  </a:lnTo>
                  <a:lnTo>
                    <a:pt x="278927" y="394879"/>
                  </a:lnTo>
                  <a:lnTo>
                    <a:pt x="263318" y="441169"/>
                  </a:lnTo>
                  <a:lnTo>
                    <a:pt x="238051" y="484108"/>
                  </a:lnTo>
                  <a:lnTo>
                    <a:pt x="206302" y="510247"/>
                  </a:lnTo>
                  <a:lnTo>
                    <a:pt x="172849" y="527221"/>
                  </a:lnTo>
                  <a:lnTo>
                    <a:pt x="151355" y="529508"/>
                  </a:lnTo>
                  <a:lnTo>
                    <a:pt x="87865" y="515243"/>
                  </a:lnTo>
                  <a:lnTo>
                    <a:pt x="5624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33509" y="2034699"/>
              <a:ext cx="240730" cy="441535"/>
            </a:xfrm>
            <a:custGeom>
              <a:avLst/>
              <a:gdLst/>
              <a:ahLst/>
              <a:cxnLst/>
              <a:rect l="0" t="0" r="0" b="0"/>
              <a:pathLst>
                <a:path w="240730" h="441535">
                  <a:moveTo>
                    <a:pt x="240729" y="92057"/>
                  </a:moveTo>
                  <a:lnTo>
                    <a:pt x="189734" y="146172"/>
                  </a:lnTo>
                  <a:lnTo>
                    <a:pt x="153208" y="198706"/>
                  </a:lnTo>
                  <a:lnTo>
                    <a:pt x="117925" y="259075"/>
                  </a:lnTo>
                  <a:lnTo>
                    <a:pt x="85925" y="321299"/>
                  </a:lnTo>
                  <a:lnTo>
                    <a:pt x="78340" y="346021"/>
                  </a:lnTo>
                  <a:lnTo>
                    <a:pt x="75241" y="390484"/>
                  </a:lnTo>
                  <a:lnTo>
                    <a:pt x="78661" y="415374"/>
                  </a:lnTo>
                  <a:lnTo>
                    <a:pt x="84721" y="424585"/>
                  </a:lnTo>
                  <a:lnTo>
                    <a:pt x="103932" y="437939"/>
                  </a:lnTo>
                  <a:lnTo>
                    <a:pt x="128067" y="441534"/>
                  </a:lnTo>
                  <a:lnTo>
                    <a:pt x="153223" y="438063"/>
                  </a:lnTo>
                  <a:lnTo>
                    <a:pt x="185945" y="422955"/>
                  </a:lnTo>
                  <a:lnTo>
                    <a:pt x="203122" y="410308"/>
                  </a:lnTo>
                  <a:lnTo>
                    <a:pt x="220358" y="384445"/>
                  </a:lnTo>
                  <a:lnTo>
                    <a:pt x="222706" y="358488"/>
                  </a:lnTo>
                  <a:lnTo>
                    <a:pt x="218681" y="328624"/>
                  </a:lnTo>
                  <a:lnTo>
                    <a:pt x="209093" y="299753"/>
                  </a:lnTo>
                  <a:lnTo>
                    <a:pt x="200921" y="289013"/>
                  </a:lnTo>
                  <a:lnTo>
                    <a:pt x="146507" y="247729"/>
                  </a:lnTo>
                  <a:lnTo>
                    <a:pt x="85067" y="216831"/>
                  </a:lnTo>
                  <a:lnTo>
                    <a:pt x="22949" y="176148"/>
                  </a:lnTo>
                  <a:lnTo>
                    <a:pt x="14824" y="169174"/>
                  </a:lnTo>
                  <a:lnTo>
                    <a:pt x="5796" y="145829"/>
                  </a:lnTo>
                  <a:lnTo>
                    <a:pt x="0" y="88771"/>
                  </a:lnTo>
                  <a:lnTo>
                    <a:pt x="5446" y="66810"/>
                  </a:lnTo>
                  <a:lnTo>
                    <a:pt x="28007" y="33648"/>
                  </a:lnTo>
                  <a:lnTo>
                    <a:pt x="53698" y="17299"/>
                  </a:lnTo>
                  <a:lnTo>
                    <a:pt x="102226" y="2464"/>
                  </a:lnTo>
                  <a:lnTo>
                    <a:pt x="141849" y="0"/>
                  </a:lnTo>
                  <a:lnTo>
                    <a:pt x="176336" y="7329"/>
                  </a:lnTo>
                  <a:lnTo>
                    <a:pt x="198072" y="17746"/>
                  </a:lnTo>
                  <a:lnTo>
                    <a:pt x="213192" y="33293"/>
                  </a:lnTo>
                  <a:lnTo>
                    <a:pt x="222641" y="53072"/>
                  </a:lnTo>
                  <a:lnTo>
                    <a:pt x="230200" y="113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92692" y="1997337"/>
              <a:ext cx="313298" cy="458686"/>
            </a:xfrm>
            <a:custGeom>
              <a:avLst/>
              <a:gdLst/>
              <a:ahLst/>
              <a:cxnLst/>
              <a:rect l="0" t="0" r="0" b="0"/>
              <a:pathLst>
                <a:path w="313298" h="458686">
                  <a:moveTo>
                    <a:pt x="71142" y="3077"/>
                  </a:moveTo>
                  <a:lnTo>
                    <a:pt x="47423" y="47040"/>
                  </a:lnTo>
                  <a:lnTo>
                    <a:pt x="29140" y="106410"/>
                  </a:lnTo>
                  <a:lnTo>
                    <a:pt x="11495" y="160748"/>
                  </a:lnTo>
                  <a:lnTo>
                    <a:pt x="4468" y="181947"/>
                  </a:lnTo>
                  <a:lnTo>
                    <a:pt x="2126" y="184325"/>
                  </a:lnTo>
                  <a:lnTo>
                    <a:pt x="565" y="181231"/>
                  </a:lnTo>
                  <a:lnTo>
                    <a:pt x="0" y="166485"/>
                  </a:lnTo>
                  <a:lnTo>
                    <a:pt x="12289" y="125302"/>
                  </a:lnTo>
                  <a:lnTo>
                    <a:pt x="43635" y="67092"/>
                  </a:lnTo>
                  <a:lnTo>
                    <a:pt x="65461" y="36083"/>
                  </a:lnTo>
                  <a:lnTo>
                    <a:pt x="93635" y="12726"/>
                  </a:lnTo>
                  <a:lnTo>
                    <a:pt x="113894" y="2296"/>
                  </a:lnTo>
                  <a:lnTo>
                    <a:pt x="134597" y="0"/>
                  </a:lnTo>
                  <a:lnTo>
                    <a:pt x="154326" y="4049"/>
                  </a:lnTo>
                  <a:lnTo>
                    <a:pt x="186056" y="25713"/>
                  </a:lnTo>
                  <a:lnTo>
                    <a:pt x="193375" y="32205"/>
                  </a:lnTo>
                  <a:lnTo>
                    <a:pt x="209265" y="63700"/>
                  </a:lnTo>
                  <a:lnTo>
                    <a:pt x="221382" y="102668"/>
                  </a:lnTo>
                  <a:lnTo>
                    <a:pt x="220315" y="166162"/>
                  </a:lnTo>
                  <a:lnTo>
                    <a:pt x="215772" y="228791"/>
                  </a:lnTo>
                  <a:lnTo>
                    <a:pt x="207192" y="273896"/>
                  </a:lnTo>
                  <a:lnTo>
                    <a:pt x="193812" y="335252"/>
                  </a:lnTo>
                  <a:lnTo>
                    <a:pt x="173286" y="395127"/>
                  </a:lnTo>
                  <a:lnTo>
                    <a:pt x="147730" y="438098"/>
                  </a:lnTo>
                  <a:lnTo>
                    <a:pt x="130917" y="451053"/>
                  </a:lnTo>
                  <a:lnTo>
                    <a:pt x="121521" y="456146"/>
                  </a:lnTo>
                  <a:lnTo>
                    <a:pt x="95482" y="458685"/>
                  </a:lnTo>
                  <a:lnTo>
                    <a:pt x="80350" y="457724"/>
                  </a:lnTo>
                  <a:lnTo>
                    <a:pt x="57297" y="447298"/>
                  </a:lnTo>
                  <a:lnTo>
                    <a:pt x="40422" y="430966"/>
                  </a:lnTo>
                  <a:lnTo>
                    <a:pt x="29023" y="412009"/>
                  </a:lnTo>
                  <a:lnTo>
                    <a:pt x="21617" y="376016"/>
                  </a:lnTo>
                  <a:lnTo>
                    <a:pt x="26124" y="352492"/>
                  </a:lnTo>
                  <a:lnTo>
                    <a:pt x="30602" y="341305"/>
                  </a:lnTo>
                  <a:lnTo>
                    <a:pt x="44935" y="325756"/>
                  </a:lnTo>
                  <a:lnTo>
                    <a:pt x="53671" y="319972"/>
                  </a:lnTo>
                  <a:lnTo>
                    <a:pt x="93911" y="311831"/>
                  </a:lnTo>
                  <a:lnTo>
                    <a:pt x="131701" y="315008"/>
                  </a:lnTo>
                  <a:lnTo>
                    <a:pt x="186611" y="338201"/>
                  </a:lnTo>
                  <a:lnTo>
                    <a:pt x="229001" y="353674"/>
                  </a:lnTo>
                  <a:lnTo>
                    <a:pt x="266224" y="353272"/>
                  </a:lnTo>
                  <a:lnTo>
                    <a:pt x="313297" y="339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81967" y="1986078"/>
              <a:ext cx="187236" cy="414420"/>
            </a:xfrm>
            <a:custGeom>
              <a:avLst/>
              <a:gdLst/>
              <a:ahLst/>
              <a:cxnLst/>
              <a:rect l="0" t="0" r="0" b="0"/>
              <a:pathLst>
                <a:path w="187236" h="414420">
                  <a:moveTo>
                    <a:pt x="187235" y="140678"/>
                  </a:moveTo>
                  <a:lnTo>
                    <a:pt x="184115" y="83414"/>
                  </a:lnTo>
                  <a:lnTo>
                    <a:pt x="177659" y="54396"/>
                  </a:lnTo>
                  <a:lnTo>
                    <a:pt x="166991" y="33700"/>
                  </a:lnTo>
                  <a:lnTo>
                    <a:pt x="151332" y="19823"/>
                  </a:lnTo>
                  <a:lnTo>
                    <a:pt x="112683" y="1382"/>
                  </a:lnTo>
                  <a:lnTo>
                    <a:pt x="92099" y="0"/>
                  </a:lnTo>
                  <a:lnTo>
                    <a:pt x="72423" y="4455"/>
                  </a:lnTo>
                  <a:lnTo>
                    <a:pt x="40727" y="26379"/>
                  </a:lnTo>
                  <a:lnTo>
                    <a:pt x="27364" y="40745"/>
                  </a:lnTo>
                  <a:lnTo>
                    <a:pt x="9253" y="81684"/>
                  </a:lnTo>
                  <a:lnTo>
                    <a:pt x="0" y="134484"/>
                  </a:lnTo>
                  <a:lnTo>
                    <a:pt x="3986" y="170428"/>
                  </a:lnTo>
                  <a:lnTo>
                    <a:pt x="12594" y="189385"/>
                  </a:lnTo>
                  <a:lnTo>
                    <a:pt x="18165" y="197716"/>
                  </a:lnTo>
                  <a:lnTo>
                    <a:pt x="33714" y="210092"/>
                  </a:lnTo>
                  <a:lnTo>
                    <a:pt x="42774" y="215030"/>
                  </a:lnTo>
                  <a:lnTo>
                    <a:pt x="62198" y="217397"/>
                  </a:lnTo>
                  <a:lnTo>
                    <a:pt x="81360" y="213380"/>
                  </a:lnTo>
                  <a:lnTo>
                    <a:pt x="112726" y="191737"/>
                  </a:lnTo>
                  <a:lnTo>
                    <a:pt x="147354" y="156847"/>
                  </a:lnTo>
                  <a:lnTo>
                    <a:pt x="169057" y="108449"/>
                  </a:lnTo>
                  <a:lnTo>
                    <a:pt x="172777" y="105154"/>
                  </a:lnTo>
                  <a:lnTo>
                    <a:pt x="176426" y="106467"/>
                  </a:lnTo>
                  <a:lnTo>
                    <a:pt x="180029" y="110852"/>
                  </a:lnTo>
                  <a:lnTo>
                    <a:pt x="185811" y="165982"/>
                  </a:lnTo>
                  <a:lnTo>
                    <a:pt x="186954" y="227478"/>
                  </a:lnTo>
                  <a:lnTo>
                    <a:pt x="187179" y="290015"/>
                  </a:lnTo>
                  <a:lnTo>
                    <a:pt x="187224" y="347428"/>
                  </a:lnTo>
                  <a:lnTo>
                    <a:pt x="187233" y="394470"/>
                  </a:lnTo>
                  <a:lnTo>
                    <a:pt x="187235" y="414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114" y="2010943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7475" y="170145"/>
                  </a:lnTo>
                  <a:lnTo>
                    <a:pt x="21165" y="228098"/>
                  </a:lnTo>
                  <a:lnTo>
                    <a:pt x="29180" y="290851"/>
                  </a:lnTo>
                  <a:lnTo>
                    <a:pt x="30873" y="346271"/>
                  </a:lnTo>
                  <a:lnTo>
                    <a:pt x="31374" y="396617"/>
                  </a:lnTo>
                  <a:lnTo>
                    <a:pt x="31523" y="438050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255789" y="3835863"/>
            <a:ext cx="3498618" cy="635854"/>
            <a:chOff x="1255789" y="3835863"/>
            <a:chExt cx="3498618" cy="635854"/>
          </a:xfrm>
        </p:grpSpPr>
        <p:sp>
          <p:nvSpPr>
            <p:cNvPr id="25" name="Freeform 24"/>
            <p:cNvSpPr/>
            <p:nvPr/>
          </p:nvSpPr>
          <p:spPr>
            <a:xfrm>
              <a:off x="1255789" y="3907698"/>
              <a:ext cx="192670" cy="501269"/>
            </a:xfrm>
            <a:custGeom>
              <a:avLst/>
              <a:gdLst/>
              <a:ahLst/>
              <a:cxnLst/>
              <a:rect l="0" t="0" r="0" b="0"/>
              <a:pathLst>
                <a:path w="192670" h="501269">
                  <a:moveTo>
                    <a:pt x="192669" y="90235"/>
                  </a:moveTo>
                  <a:lnTo>
                    <a:pt x="163360" y="125133"/>
                  </a:lnTo>
                  <a:lnTo>
                    <a:pt x="129335" y="183232"/>
                  </a:lnTo>
                  <a:lnTo>
                    <a:pt x="94381" y="244638"/>
                  </a:lnTo>
                  <a:lnTo>
                    <a:pt x="64894" y="300341"/>
                  </a:lnTo>
                  <a:lnTo>
                    <a:pt x="37210" y="356506"/>
                  </a:lnTo>
                  <a:lnTo>
                    <a:pt x="19858" y="416805"/>
                  </a:lnTo>
                  <a:lnTo>
                    <a:pt x="21498" y="442827"/>
                  </a:lnTo>
                  <a:lnTo>
                    <a:pt x="34587" y="478197"/>
                  </a:lnTo>
                  <a:lnTo>
                    <a:pt x="53000" y="493899"/>
                  </a:lnTo>
                  <a:lnTo>
                    <a:pt x="64461" y="499725"/>
                  </a:lnTo>
                  <a:lnTo>
                    <a:pt x="75611" y="501268"/>
                  </a:lnTo>
                  <a:lnTo>
                    <a:pt x="97359" y="496745"/>
                  </a:lnTo>
                  <a:lnTo>
                    <a:pt x="123745" y="481044"/>
                  </a:lnTo>
                  <a:lnTo>
                    <a:pt x="146380" y="455984"/>
                  </a:lnTo>
                  <a:lnTo>
                    <a:pt x="162316" y="426333"/>
                  </a:lnTo>
                  <a:lnTo>
                    <a:pt x="170387" y="362945"/>
                  </a:lnTo>
                  <a:lnTo>
                    <a:pt x="168129" y="324676"/>
                  </a:lnTo>
                  <a:lnTo>
                    <a:pt x="156886" y="280304"/>
                  </a:lnTo>
                  <a:lnTo>
                    <a:pt x="141252" y="253916"/>
                  </a:lnTo>
                  <a:lnTo>
                    <a:pt x="121802" y="231280"/>
                  </a:lnTo>
                  <a:lnTo>
                    <a:pt x="62584" y="191074"/>
                  </a:lnTo>
                  <a:lnTo>
                    <a:pt x="26593" y="160630"/>
                  </a:lnTo>
                  <a:lnTo>
                    <a:pt x="6981" y="131370"/>
                  </a:lnTo>
                  <a:lnTo>
                    <a:pt x="2196" y="121168"/>
                  </a:lnTo>
                  <a:lnTo>
                    <a:pt x="0" y="94234"/>
                  </a:lnTo>
                  <a:lnTo>
                    <a:pt x="4093" y="65106"/>
                  </a:lnTo>
                  <a:lnTo>
                    <a:pt x="13711" y="40462"/>
                  </a:lnTo>
                  <a:lnTo>
                    <a:pt x="37869" y="12447"/>
                  </a:lnTo>
                  <a:lnTo>
                    <a:pt x="60308" y="3020"/>
                  </a:lnTo>
                  <a:lnTo>
                    <a:pt x="84709" y="0"/>
                  </a:lnTo>
                  <a:lnTo>
                    <a:pt x="107252" y="2557"/>
                  </a:lnTo>
                  <a:lnTo>
                    <a:pt x="139674" y="16164"/>
                  </a:lnTo>
                  <a:lnTo>
                    <a:pt x="154688" y="31578"/>
                  </a:lnTo>
                  <a:lnTo>
                    <a:pt x="173858" y="70070"/>
                  </a:lnTo>
                  <a:lnTo>
                    <a:pt x="181050" y="124032"/>
                  </a:lnTo>
                  <a:lnTo>
                    <a:pt x="182140" y="142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74800" y="43559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91711" y="3913705"/>
              <a:ext cx="255577" cy="445289"/>
            </a:xfrm>
            <a:custGeom>
              <a:avLst/>
              <a:gdLst/>
              <a:ahLst/>
              <a:cxnLst/>
              <a:rect l="0" t="0" r="0" b="0"/>
              <a:pathLst>
                <a:path w="255577" h="445289">
                  <a:moveTo>
                    <a:pt x="72602" y="0"/>
                  </a:moveTo>
                  <a:lnTo>
                    <a:pt x="23103" y="59593"/>
                  </a:lnTo>
                  <a:lnTo>
                    <a:pt x="0" y="83045"/>
                  </a:lnTo>
                  <a:lnTo>
                    <a:pt x="34698" y="46333"/>
                  </a:lnTo>
                  <a:lnTo>
                    <a:pt x="83684" y="20226"/>
                  </a:lnTo>
                  <a:lnTo>
                    <a:pt x="104434" y="19908"/>
                  </a:lnTo>
                  <a:lnTo>
                    <a:pt x="122234" y="26785"/>
                  </a:lnTo>
                  <a:lnTo>
                    <a:pt x="152726" y="50265"/>
                  </a:lnTo>
                  <a:lnTo>
                    <a:pt x="168612" y="76115"/>
                  </a:lnTo>
                  <a:lnTo>
                    <a:pt x="170645" y="95830"/>
                  </a:lnTo>
                  <a:lnTo>
                    <a:pt x="166479" y="115121"/>
                  </a:lnTo>
                  <a:lnTo>
                    <a:pt x="144742" y="146569"/>
                  </a:lnTo>
                  <a:lnTo>
                    <a:pt x="130400" y="159899"/>
                  </a:lnTo>
                  <a:lnTo>
                    <a:pt x="109614" y="171640"/>
                  </a:lnTo>
                  <a:lnTo>
                    <a:pt x="111314" y="171748"/>
                  </a:lnTo>
                  <a:lnTo>
                    <a:pt x="115958" y="170651"/>
                  </a:lnTo>
                  <a:lnTo>
                    <a:pt x="144850" y="174696"/>
                  </a:lnTo>
                  <a:lnTo>
                    <a:pt x="177457" y="188892"/>
                  </a:lnTo>
                  <a:lnTo>
                    <a:pt x="203755" y="207917"/>
                  </a:lnTo>
                  <a:lnTo>
                    <a:pt x="232433" y="250947"/>
                  </a:lnTo>
                  <a:lnTo>
                    <a:pt x="254422" y="305098"/>
                  </a:lnTo>
                  <a:lnTo>
                    <a:pt x="255576" y="326282"/>
                  </a:lnTo>
                  <a:lnTo>
                    <a:pt x="246785" y="368477"/>
                  </a:lnTo>
                  <a:lnTo>
                    <a:pt x="231576" y="400077"/>
                  </a:lnTo>
                  <a:lnTo>
                    <a:pt x="206663" y="426078"/>
                  </a:lnTo>
                  <a:lnTo>
                    <a:pt x="171465" y="443010"/>
                  </a:lnTo>
                  <a:lnTo>
                    <a:pt x="145007" y="445288"/>
                  </a:lnTo>
                  <a:lnTo>
                    <a:pt x="118820" y="441231"/>
                  </a:lnTo>
                  <a:lnTo>
                    <a:pt x="85516" y="425793"/>
                  </a:lnTo>
                  <a:lnTo>
                    <a:pt x="4101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83672" y="3927518"/>
              <a:ext cx="212310" cy="421967"/>
            </a:xfrm>
            <a:custGeom>
              <a:avLst/>
              <a:gdLst/>
              <a:ahLst/>
              <a:cxnLst/>
              <a:rect l="0" t="0" r="0" b="0"/>
              <a:pathLst>
                <a:path w="212310" h="421967">
                  <a:moveTo>
                    <a:pt x="212309" y="59887"/>
                  </a:moveTo>
                  <a:lnTo>
                    <a:pt x="185945" y="114932"/>
                  </a:lnTo>
                  <a:lnTo>
                    <a:pt x="159311" y="166339"/>
                  </a:lnTo>
                  <a:lnTo>
                    <a:pt x="124525" y="228280"/>
                  </a:lnTo>
                  <a:lnTo>
                    <a:pt x="99607" y="281666"/>
                  </a:lnTo>
                  <a:lnTo>
                    <a:pt x="83073" y="337272"/>
                  </a:lnTo>
                  <a:lnTo>
                    <a:pt x="72111" y="373702"/>
                  </a:lnTo>
                  <a:lnTo>
                    <a:pt x="74350" y="395892"/>
                  </a:lnTo>
                  <a:lnTo>
                    <a:pt x="78223" y="406723"/>
                  </a:lnTo>
                  <a:lnTo>
                    <a:pt x="85483" y="413944"/>
                  </a:lnTo>
                  <a:lnTo>
                    <a:pt x="106029" y="421966"/>
                  </a:lnTo>
                  <a:lnTo>
                    <a:pt x="127638" y="419293"/>
                  </a:lnTo>
                  <a:lnTo>
                    <a:pt x="147771" y="409135"/>
                  </a:lnTo>
                  <a:lnTo>
                    <a:pt x="172259" y="382517"/>
                  </a:lnTo>
                  <a:lnTo>
                    <a:pt x="187100" y="358476"/>
                  </a:lnTo>
                  <a:lnTo>
                    <a:pt x="197431" y="313044"/>
                  </a:lnTo>
                  <a:lnTo>
                    <a:pt x="194902" y="273717"/>
                  </a:lnTo>
                  <a:lnTo>
                    <a:pt x="186635" y="253968"/>
                  </a:lnTo>
                  <a:lnTo>
                    <a:pt x="173993" y="237392"/>
                  </a:lnTo>
                  <a:lnTo>
                    <a:pt x="118131" y="193426"/>
                  </a:lnTo>
                  <a:lnTo>
                    <a:pt x="63882" y="149980"/>
                  </a:lnTo>
                  <a:lnTo>
                    <a:pt x="11224" y="98299"/>
                  </a:lnTo>
                  <a:lnTo>
                    <a:pt x="885" y="79298"/>
                  </a:lnTo>
                  <a:lnTo>
                    <a:pt x="0" y="70488"/>
                  </a:lnTo>
                  <a:lnTo>
                    <a:pt x="5256" y="54460"/>
                  </a:lnTo>
                  <a:lnTo>
                    <a:pt x="21369" y="26693"/>
                  </a:lnTo>
                  <a:lnTo>
                    <a:pt x="37369" y="12769"/>
                  </a:lnTo>
                  <a:lnTo>
                    <a:pt x="57349" y="3850"/>
                  </a:lnTo>
                  <a:lnTo>
                    <a:pt x="94905" y="0"/>
                  </a:lnTo>
                  <a:lnTo>
                    <a:pt x="133329" y="6917"/>
                  </a:lnTo>
                  <a:lnTo>
                    <a:pt x="191252" y="38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80209" y="3942117"/>
              <a:ext cx="248532" cy="443945"/>
            </a:xfrm>
            <a:custGeom>
              <a:avLst/>
              <a:gdLst/>
              <a:ahLst/>
              <a:cxnLst/>
              <a:rect l="0" t="0" r="0" b="0"/>
              <a:pathLst>
                <a:path w="248532" h="443945">
                  <a:moveTo>
                    <a:pt x="105285" y="3174"/>
                  </a:moveTo>
                  <a:lnTo>
                    <a:pt x="81239" y="21155"/>
                  </a:lnTo>
                  <a:lnTo>
                    <a:pt x="38651" y="77527"/>
                  </a:lnTo>
                  <a:lnTo>
                    <a:pt x="24587" y="98221"/>
                  </a:lnTo>
                  <a:lnTo>
                    <a:pt x="21071" y="100464"/>
                  </a:lnTo>
                  <a:lnTo>
                    <a:pt x="19897" y="97280"/>
                  </a:lnTo>
                  <a:lnTo>
                    <a:pt x="20283" y="90477"/>
                  </a:lnTo>
                  <a:lnTo>
                    <a:pt x="26952" y="76681"/>
                  </a:lnTo>
                  <a:lnTo>
                    <a:pt x="66808" y="26409"/>
                  </a:lnTo>
                  <a:lnTo>
                    <a:pt x="95835" y="6939"/>
                  </a:lnTo>
                  <a:lnTo>
                    <a:pt x="106004" y="2174"/>
                  </a:lnTo>
                  <a:lnTo>
                    <a:pt x="126661" y="0"/>
                  </a:lnTo>
                  <a:lnTo>
                    <a:pt x="146371" y="4103"/>
                  </a:lnTo>
                  <a:lnTo>
                    <a:pt x="162930" y="13726"/>
                  </a:lnTo>
                  <a:lnTo>
                    <a:pt x="174969" y="32040"/>
                  </a:lnTo>
                  <a:lnTo>
                    <a:pt x="181879" y="54608"/>
                  </a:lnTo>
                  <a:lnTo>
                    <a:pt x="179192" y="87044"/>
                  </a:lnTo>
                  <a:lnTo>
                    <a:pt x="158922" y="145586"/>
                  </a:lnTo>
                  <a:lnTo>
                    <a:pt x="134045" y="175092"/>
                  </a:lnTo>
                  <a:lnTo>
                    <a:pt x="104448" y="193063"/>
                  </a:lnTo>
                  <a:lnTo>
                    <a:pt x="98878" y="191767"/>
                  </a:lnTo>
                  <a:lnTo>
                    <a:pt x="96335" y="186225"/>
                  </a:lnTo>
                  <a:lnTo>
                    <a:pt x="95808" y="177850"/>
                  </a:lnTo>
                  <a:lnTo>
                    <a:pt x="100137" y="172267"/>
                  </a:lnTo>
                  <a:lnTo>
                    <a:pt x="117426" y="166064"/>
                  </a:lnTo>
                  <a:lnTo>
                    <a:pt x="153466" y="168161"/>
                  </a:lnTo>
                  <a:lnTo>
                    <a:pt x="188191" y="181780"/>
                  </a:lnTo>
                  <a:lnTo>
                    <a:pt x="215117" y="206223"/>
                  </a:lnTo>
                  <a:lnTo>
                    <a:pt x="232325" y="235692"/>
                  </a:lnTo>
                  <a:lnTo>
                    <a:pt x="247449" y="286666"/>
                  </a:lnTo>
                  <a:lnTo>
                    <a:pt x="248531" y="345608"/>
                  </a:lnTo>
                  <a:lnTo>
                    <a:pt x="242649" y="368276"/>
                  </a:lnTo>
                  <a:lnTo>
                    <a:pt x="213220" y="414956"/>
                  </a:lnTo>
                  <a:lnTo>
                    <a:pt x="193421" y="429123"/>
                  </a:lnTo>
                  <a:lnTo>
                    <a:pt x="169023" y="438150"/>
                  </a:lnTo>
                  <a:lnTo>
                    <a:pt x="115232" y="443944"/>
                  </a:lnTo>
                  <a:lnTo>
                    <a:pt x="76647" y="441828"/>
                  </a:lnTo>
                  <a:lnTo>
                    <a:pt x="23786" y="427357"/>
                  </a:lnTo>
                  <a:lnTo>
                    <a:pt x="0" y="413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16380" y="3835863"/>
              <a:ext cx="240703" cy="507253"/>
            </a:xfrm>
            <a:custGeom>
              <a:avLst/>
              <a:gdLst/>
              <a:ahLst/>
              <a:cxnLst/>
              <a:rect l="0" t="0" r="0" b="0"/>
              <a:pathLst>
                <a:path w="240703" h="507253">
                  <a:moveTo>
                    <a:pt x="216762" y="88371"/>
                  </a:moveTo>
                  <a:lnTo>
                    <a:pt x="180845" y="142246"/>
                  </a:lnTo>
                  <a:lnTo>
                    <a:pt x="146463" y="199407"/>
                  </a:lnTo>
                  <a:lnTo>
                    <a:pt x="118474" y="253760"/>
                  </a:lnTo>
                  <a:lnTo>
                    <a:pt x="90416" y="309557"/>
                  </a:lnTo>
                  <a:lnTo>
                    <a:pt x="62343" y="371228"/>
                  </a:lnTo>
                  <a:lnTo>
                    <a:pt x="43842" y="425264"/>
                  </a:lnTo>
                  <a:lnTo>
                    <a:pt x="40473" y="456470"/>
                  </a:lnTo>
                  <a:lnTo>
                    <a:pt x="45215" y="483598"/>
                  </a:lnTo>
                  <a:lnTo>
                    <a:pt x="49755" y="495745"/>
                  </a:lnTo>
                  <a:lnTo>
                    <a:pt x="57460" y="502673"/>
                  </a:lnTo>
                  <a:lnTo>
                    <a:pt x="67278" y="506122"/>
                  </a:lnTo>
                  <a:lnTo>
                    <a:pt x="78501" y="507252"/>
                  </a:lnTo>
                  <a:lnTo>
                    <a:pt x="100331" y="502268"/>
                  </a:lnTo>
                  <a:lnTo>
                    <a:pt x="129231" y="486308"/>
                  </a:lnTo>
                  <a:lnTo>
                    <a:pt x="152613" y="463642"/>
                  </a:lnTo>
                  <a:lnTo>
                    <a:pt x="171239" y="434698"/>
                  </a:lnTo>
                  <a:lnTo>
                    <a:pt x="178982" y="411920"/>
                  </a:lnTo>
                  <a:lnTo>
                    <a:pt x="182171" y="368551"/>
                  </a:lnTo>
                  <a:lnTo>
                    <a:pt x="175057" y="332434"/>
                  </a:lnTo>
                  <a:lnTo>
                    <a:pt x="152285" y="291909"/>
                  </a:lnTo>
                  <a:lnTo>
                    <a:pt x="129027" y="268391"/>
                  </a:lnTo>
                  <a:lnTo>
                    <a:pt x="69054" y="225332"/>
                  </a:lnTo>
                  <a:lnTo>
                    <a:pt x="25085" y="188989"/>
                  </a:lnTo>
                  <a:lnTo>
                    <a:pt x="10300" y="170525"/>
                  </a:lnTo>
                  <a:lnTo>
                    <a:pt x="2168" y="147500"/>
                  </a:lnTo>
                  <a:lnTo>
                    <a:pt x="0" y="134810"/>
                  </a:lnTo>
                  <a:lnTo>
                    <a:pt x="3829" y="111350"/>
                  </a:lnTo>
                  <a:lnTo>
                    <a:pt x="19140" y="81531"/>
                  </a:lnTo>
                  <a:lnTo>
                    <a:pt x="53304" y="37167"/>
                  </a:lnTo>
                  <a:lnTo>
                    <a:pt x="91407" y="16342"/>
                  </a:lnTo>
                  <a:lnTo>
                    <a:pt x="132729" y="964"/>
                  </a:lnTo>
                  <a:lnTo>
                    <a:pt x="153678" y="0"/>
                  </a:lnTo>
                  <a:lnTo>
                    <a:pt x="174686" y="4641"/>
                  </a:lnTo>
                  <a:lnTo>
                    <a:pt x="205075" y="20408"/>
                  </a:lnTo>
                  <a:lnTo>
                    <a:pt x="221707" y="33209"/>
                  </a:lnTo>
                  <a:lnTo>
                    <a:pt x="233777" y="56056"/>
                  </a:lnTo>
                  <a:lnTo>
                    <a:pt x="240702" y="83367"/>
                  </a:lnTo>
                  <a:lnTo>
                    <a:pt x="238024" y="117304"/>
                  </a:lnTo>
                  <a:lnTo>
                    <a:pt x="227290" y="151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01598" y="434537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19565" y="3907483"/>
              <a:ext cx="355816" cy="369185"/>
            </a:xfrm>
            <a:custGeom>
              <a:avLst/>
              <a:gdLst/>
              <a:ahLst/>
              <a:cxnLst/>
              <a:rect l="0" t="0" r="0" b="0"/>
              <a:pathLst>
                <a:path w="355816" h="369185">
                  <a:moveTo>
                    <a:pt x="39960" y="16751"/>
                  </a:moveTo>
                  <a:lnTo>
                    <a:pt x="28782" y="27929"/>
                  </a:lnTo>
                  <a:lnTo>
                    <a:pt x="12449" y="69478"/>
                  </a:lnTo>
                  <a:lnTo>
                    <a:pt x="5116" y="95557"/>
                  </a:lnTo>
                  <a:lnTo>
                    <a:pt x="2693" y="99704"/>
                  </a:lnTo>
                  <a:lnTo>
                    <a:pt x="1077" y="97789"/>
                  </a:lnTo>
                  <a:lnTo>
                    <a:pt x="0" y="91834"/>
                  </a:lnTo>
                  <a:lnTo>
                    <a:pt x="4073" y="66684"/>
                  </a:lnTo>
                  <a:lnTo>
                    <a:pt x="24337" y="27914"/>
                  </a:lnTo>
                  <a:lnTo>
                    <a:pt x="37305" y="11574"/>
                  </a:lnTo>
                  <a:lnTo>
                    <a:pt x="57107" y="2751"/>
                  </a:lnTo>
                  <a:lnTo>
                    <a:pt x="81507" y="0"/>
                  </a:lnTo>
                  <a:lnTo>
                    <a:pt x="107948" y="2677"/>
                  </a:lnTo>
                  <a:lnTo>
                    <a:pt x="132178" y="14005"/>
                  </a:lnTo>
                  <a:lnTo>
                    <a:pt x="152305" y="30739"/>
                  </a:lnTo>
                  <a:lnTo>
                    <a:pt x="190165" y="84688"/>
                  </a:lnTo>
                  <a:lnTo>
                    <a:pt x="211371" y="142103"/>
                  </a:lnTo>
                  <a:lnTo>
                    <a:pt x="223514" y="200653"/>
                  </a:lnTo>
                  <a:lnTo>
                    <a:pt x="217074" y="255372"/>
                  </a:lnTo>
                  <a:lnTo>
                    <a:pt x="204537" y="300322"/>
                  </a:lnTo>
                  <a:lnTo>
                    <a:pt x="183090" y="332399"/>
                  </a:lnTo>
                  <a:lnTo>
                    <a:pt x="154509" y="358541"/>
                  </a:lnTo>
                  <a:lnTo>
                    <a:pt x="127915" y="367529"/>
                  </a:lnTo>
                  <a:lnTo>
                    <a:pt x="98938" y="369184"/>
                  </a:lnTo>
                  <a:lnTo>
                    <a:pt x="74361" y="362121"/>
                  </a:lnTo>
                  <a:lnTo>
                    <a:pt x="57979" y="348063"/>
                  </a:lnTo>
                  <a:lnTo>
                    <a:pt x="51973" y="339401"/>
                  </a:lnTo>
                  <a:lnTo>
                    <a:pt x="48419" y="320418"/>
                  </a:lnTo>
                  <a:lnTo>
                    <a:pt x="49109" y="310443"/>
                  </a:lnTo>
                  <a:lnTo>
                    <a:pt x="59234" y="290000"/>
                  </a:lnTo>
                  <a:lnTo>
                    <a:pt x="66847" y="279635"/>
                  </a:lnTo>
                  <a:lnTo>
                    <a:pt x="77772" y="272726"/>
                  </a:lnTo>
                  <a:lnTo>
                    <a:pt x="105509" y="265048"/>
                  </a:lnTo>
                  <a:lnTo>
                    <a:pt x="168635" y="268525"/>
                  </a:lnTo>
                  <a:lnTo>
                    <a:pt x="220445" y="283596"/>
                  </a:lnTo>
                  <a:lnTo>
                    <a:pt x="283266" y="305962"/>
                  </a:lnTo>
                  <a:lnTo>
                    <a:pt x="334422" y="310445"/>
                  </a:lnTo>
                  <a:lnTo>
                    <a:pt x="355815" y="311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67769" y="3937912"/>
              <a:ext cx="197125" cy="417991"/>
            </a:xfrm>
            <a:custGeom>
              <a:avLst/>
              <a:gdLst/>
              <a:ahLst/>
              <a:cxnLst/>
              <a:rect l="0" t="0" r="0" b="0"/>
              <a:pathLst>
                <a:path w="197125" h="417991">
                  <a:moveTo>
                    <a:pt x="165538" y="70549"/>
                  </a:moveTo>
                  <a:lnTo>
                    <a:pt x="150884" y="26587"/>
                  </a:lnTo>
                  <a:lnTo>
                    <a:pt x="144071" y="19014"/>
                  </a:lnTo>
                  <a:lnTo>
                    <a:pt x="124022" y="7481"/>
                  </a:lnTo>
                  <a:lnTo>
                    <a:pt x="86427" y="0"/>
                  </a:lnTo>
                  <a:lnTo>
                    <a:pt x="62528" y="7609"/>
                  </a:lnTo>
                  <a:lnTo>
                    <a:pt x="41377" y="22689"/>
                  </a:lnTo>
                  <a:lnTo>
                    <a:pt x="17486" y="50909"/>
                  </a:lnTo>
                  <a:lnTo>
                    <a:pt x="6931" y="71179"/>
                  </a:lnTo>
                  <a:lnTo>
                    <a:pt x="0" y="107911"/>
                  </a:lnTo>
                  <a:lnTo>
                    <a:pt x="4618" y="128489"/>
                  </a:lnTo>
                  <a:lnTo>
                    <a:pt x="26648" y="160763"/>
                  </a:lnTo>
                  <a:lnTo>
                    <a:pt x="36679" y="164617"/>
                  </a:lnTo>
                  <a:lnTo>
                    <a:pt x="63424" y="165780"/>
                  </a:lnTo>
                  <a:lnTo>
                    <a:pt x="85449" y="159277"/>
                  </a:lnTo>
                  <a:lnTo>
                    <a:pt x="118653" y="136039"/>
                  </a:lnTo>
                  <a:lnTo>
                    <a:pt x="146572" y="100513"/>
                  </a:lnTo>
                  <a:lnTo>
                    <a:pt x="156329" y="80357"/>
                  </a:lnTo>
                  <a:lnTo>
                    <a:pt x="159398" y="78258"/>
                  </a:lnTo>
                  <a:lnTo>
                    <a:pt x="161446" y="81538"/>
                  </a:lnTo>
                  <a:lnTo>
                    <a:pt x="164999" y="142620"/>
                  </a:lnTo>
                  <a:lnTo>
                    <a:pt x="166548" y="196019"/>
                  </a:lnTo>
                  <a:lnTo>
                    <a:pt x="173840" y="253521"/>
                  </a:lnTo>
                  <a:lnTo>
                    <a:pt x="178527" y="303358"/>
                  </a:lnTo>
                  <a:lnTo>
                    <a:pt x="184205" y="355169"/>
                  </a:lnTo>
                  <a:lnTo>
                    <a:pt x="189007" y="395087"/>
                  </a:lnTo>
                  <a:lnTo>
                    <a:pt x="197124" y="417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43877" y="3913705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93" y="142356"/>
                  </a:lnTo>
                  <a:lnTo>
                    <a:pt x="86" y="188442"/>
                  </a:lnTo>
                  <a:lnTo>
                    <a:pt x="38" y="236220"/>
                  </a:lnTo>
                  <a:lnTo>
                    <a:pt x="17" y="284751"/>
                  </a:lnTo>
                  <a:lnTo>
                    <a:pt x="1178" y="333617"/>
                  </a:lnTo>
                  <a:lnTo>
                    <a:pt x="5593" y="382631"/>
                  </a:lnTo>
                  <a:lnTo>
                    <a:pt x="8336" y="428591"/>
                  </a:lnTo>
                  <a:lnTo>
                    <a:pt x="6760" y="484569"/>
                  </a:lnTo>
                  <a:lnTo>
                    <a:pt x="2003" y="523382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753533" y="3801423"/>
            <a:ext cx="631649" cy="679783"/>
          </a:xfrm>
          <a:custGeom>
            <a:avLst/>
            <a:gdLst/>
            <a:ahLst/>
            <a:cxnLst/>
            <a:rect l="0" t="0" r="0" b="0"/>
            <a:pathLst>
              <a:path w="631649" h="679783">
                <a:moveTo>
                  <a:pt x="226031" y="62535"/>
                </a:moveTo>
                <a:lnTo>
                  <a:pt x="183340" y="65655"/>
                </a:lnTo>
                <a:lnTo>
                  <a:pt x="132369" y="81663"/>
                </a:lnTo>
                <a:lnTo>
                  <a:pt x="93277" y="112339"/>
                </a:lnTo>
                <a:lnTo>
                  <a:pt x="57655" y="161424"/>
                </a:lnTo>
                <a:lnTo>
                  <a:pt x="35104" y="214260"/>
                </a:lnTo>
                <a:lnTo>
                  <a:pt x="19385" y="268587"/>
                </a:lnTo>
                <a:lnTo>
                  <a:pt x="7067" y="330742"/>
                </a:lnTo>
                <a:lnTo>
                  <a:pt x="0" y="388190"/>
                </a:lnTo>
                <a:lnTo>
                  <a:pt x="3959" y="442067"/>
                </a:lnTo>
                <a:lnTo>
                  <a:pt x="14316" y="499459"/>
                </a:lnTo>
                <a:lnTo>
                  <a:pt x="38722" y="556680"/>
                </a:lnTo>
                <a:lnTo>
                  <a:pt x="68856" y="606806"/>
                </a:lnTo>
                <a:lnTo>
                  <a:pt x="113404" y="651849"/>
                </a:lnTo>
                <a:lnTo>
                  <a:pt x="122870" y="658962"/>
                </a:lnTo>
                <a:lnTo>
                  <a:pt x="145867" y="666865"/>
                </a:lnTo>
                <a:lnTo>
                  <a:pt x="205293" y="679591"/>
                </a:lnTo>
                <a:lnTo>
                  <a:pt x="258373" y="679782"/>
                </a:lnTo>
                <a:lnTo>
                  <a:pt x="313918" y="668901"/>
                </a:lnTo>
                <a:lnTo>
                  <a:pt x="372525" y="652029"/>
                </a:lnTo>
                <a:lnTo>
                  <a:pt x="415366" y="632484"/>
                </a:lnTo>
                <a:lnTo>
                  <a:pt x="478511" y="585328"/>
                </a:lnTo>
                <a:lnTo>
                  <a:pt x="531140" y="533191"/>
                </a:lnTo>
                <a:lnTo>
                  <a:pt x="566424" y="476027"/>
                </a:lnTo>
                <a:lnTo>
                  <a:pt x="601544" y="420884"/>
                </a:lnTo>
                <a:lnTo>
                  <a:pt x="617014" y="383442"/>
                </a:lnTo>
                <a:lnTo>
                  <a:pt x="625487" y="330038"/>
                </a:lnTo>
                <a:lnTo>
                  <a:pt x="631648" y="295433"/>
                </a:lnTo>
                <a:lnTo>
                  <a:pt x="627074" y="236098"/>
                </a:lnTo>
                <a:lnTo>
                  <a:pt x="616729" y="182650"/>
                </a:lnTo>
                <a:lnTo>
                  <a:pt x="586736" y="126273"/>
                </a:lnTo>
                <a:lnTo>
                  <a:pt x="545328" y="71650"/>
                </a:lnTo>
                <a:lnTo>
                  <a:pt x="518729" y="46649"/>
                </a:lnTo>
                <a:lnTo>
                  <a:pt x="457474" y="17674"/>
                </a:lnTo>
                <a:lnTo>
                  <a:pt x="401872" y="2584"/>
                </a:lnTo>
                <a:lnTo>
                  <a:pt x="348243" y="0"/>
                </a:lnTo>
                <a:lnTo>
                  <a:pt x="323632" y="5886"/>
                </a:lnTo>
                <a:lnTo>
                  <a:pt x="264106" y="27478"/>
                </a:lnTo>
                <a:lnTo>
                  <a:pt x="247088" y="309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874279" y="3927129"/>
            <a:ext cx="363431" cy="305327"/>
          </a:xfrm>
          <a:custGeom>
            <a:avLst/>
            <a:gdLst/>
            <a:ahLst/>
            <a:cxnLst/>
            <a:rect l="0" t="0" r="0" b="0"/>
            <a:pathLst>
              <a:path w="363431" h="305327">
                <a:moveTo>
                  <a:pt x="115814" y="0"/>
                </a:moveTo>
                <a:lnTo>
                  <a:pt x="174377" y="49498"/>
                </a:lnTo>
                <a:lnTo>
                  <a:pt x="221878" y="72823"/>
                </a:lnTo>
                <a:lnTo>
                  <a:pt x="284338" y="103013"/>
                </a:lnTo>
                <a:lnTo>
                  <a:pt x="347447" y="126142"/>
                </a:lnTo>
                <a:lnTo>
                  <a:pt x="357973" y="129719"/>
                </a:lnTo>
                <a:lnTo>
                  <a:pt x="362651" y="134442"/>
                </a:lnTo>
                <a:lnTo>
                  <a:pt x="363430" y="139931"/>
                </a:lnTo>
                <a:lnTo>
                  <a:pt x="361610" y="145930"/>
                </a:lnTo>
                <a:lnTo>
                  <a:pt x="356887" y="151099"/>
                </a:lnTo>
                <a:lnTo>
                  <a:pt x="324090" y="167800"/>
                </a:lnTo>
                <a:lnTo>
                  <a:pt x="263012" y="197789"/>
                </a:lnTo>
                <a:lnTo>
                  <a:pt x="200024" y="224020"/>
                </a:lnTo>
                <a:lnTo>
                  <a:pt x="136869" y="255136"/>
                </a:lnTo>
                <a:lnTo>
                  <a:pt x="73700" y="283561"/>
                </a:lnTo>
                <a:lnTo>
                  <a:pt x="16768" y="302145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30701" y="347874"/>
            <a:ext cx="2051188" cy="572088"/>
            <a:chOff x="630701" y="347874"/>
            <a:chExt cx="2051188" cy="572088"/>
          </a:xfrm>
        </p:grpSpPr>
        <p:sp>
          <p:nvSpPr>
            <p:cNvPr id="2" name="Freeform 1"/>
            <p:cNvSpPr/>
            <p:nvPr/>
          </p:nvSpPr>
          <p:spPr>
            <a:xfrm>
              <a:off x="630701" y="347874"/>
              <a:ext cx="334918" cy="572088"/>
            </a:xfrm>
            <a:custGeom>
              <a:avLst/>
              <a:gdLst/>
              <a:ahLst/>
              <a:cxnLst/>
              <a:rect l="0" t="0" r="0" b="0"/>
              <a:pathLst>
                <a:path w="334918" h="572088">
                  <a:moveTo>
                    <a:pt x="274749" y="10094"/>
                  </a:moveTo>
                  <a:lnTo>
                    <a:pt x="217485" y="10094"/>
                  </a:lnTo>
                  <a:lnTo>
                    <a:pt x="156593" y="10094"/>
                  </a:lnTo>
                  <a:lnTo>
                    <a:pt x="99505" y="2859"/>
                  </a:lnTo>
                  <a:lnTo>
                    <a:pt x="43168" y="216"/>
                  </a:lnTo>
                  <a:lnTo>
                    <a:pt x="29115" y="0"/>
                  </a:lnTo>
                  <a:lnTo>
                    <a:pt x="18576" y="3365"/>
                  </a:lnTo>
                  <a:lnTo>
                    <a:pt x="10380" y="9117"/>
                  </a:lnTo>
                  <a:lnTo>
                    <a:pt x="3747" y="16462"/>
                  </a:lnTo>
                  <a:lnTo>
                    <a:pt x="494" y="24868"/>
                  </a:lnTo>
                  <a:lnTo>
                    <a:pt x="0" y="43567"/>
                  </a:lnTo>
                  <a:lnTo>
                    <a:pt x="12328" y="97690"/>
                  </a:lnTo>
                  <a:lnTo>
                    <a:pt x="20142" y="151140"/>
                  </a:lnTo>
                  <a:lnTo>
                    <a:pt x="30091" y="205588"/>
                  </a:lnTo>
                  <a:lnTo>
                    <a:pt x="46764" y="267769"/>
                  </a:lnTo>
                  <a:lnTo>
                    <a:pt x="51400" y="273124"/>
                  </a:lnTo>
                  <a:lnTo>
                    <a:pt x="56829" y="273185"/>
                  </a:lnTo>
                  <a:lnTo>
                    <a:pt x="82355" y="253656"/>
                  </a:lnTo>
                  <a:lnTo>
                    <a:pt x="102970" y="228490"/>
                  </a:lnTo>
                  <a:lnTo>
                    <a:pt x="123144" y="218293"/>
                  </a:lnTo>
                  <a:lnTo>
                    <a:pt x="179439" y="205144"/>
                  </a:lnTo>
                  <a:lnTo>
                    <a:pt x="232562" y="214837"/>
                  </a:lnTo>
                  <a:lnTo>
                    <a:pt x="273565" y="236324"/>
                  </a:lnTo>
                  <a:lnTo>
                    <a:pt x="305408" y="266218"/>
                  </a:lnTo>
                  <a:lnTo>
                    <a:pt x="318791" y="286534"/>
                  </a:lnTo>
                  <a:lnTo>
                    <a:pt x="331732" y="325449"/>
                  </a:lnTo>
                  <a:lnTo>
                    <a:pt x="334917" y="373504"/>
                  </a:lnTo>
                  <a:lnTo>
                    <a:pt x="328972" y="423618"/>
                  </a:lnTo>
                  <a:lnTo>
                    <a:pt x="316482" y="479946"/>
                  </a:lnTo>
                  <a:lnTo>
                    <a:pt x="308505" y="502017"/>
                  </a:lnTo>
                  <a:lnTo>
                    <a:pt x="289690" y="527596"/>
                  </a:lnTo>
                  <a:lnTo>
                    <a:pt x="262409" y="548823"/>
                  </a:lnTo>
                  <a:lnTo>
                    <a:pt x="211340" y="570924"/>
                  </a:lnTo>
                  <a:lnTo>
                    <a:pt x="190415" y="572087"/>
                  </a:lnTo>
                  <a:lnTo>
                    <a:pt x="148386" y="563302"/>
                  </a:lnTo>
                  <a:lnTo>
                    <a:pt x="107459" y="541896"/>
                  </a:lnTo>
                  <a:lnTo>
                    <a:pt x="85452" y="523165"/>
                  </a:lnTo>
                  <a:lnTo>
                    <a:pt x="74708" y="504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8134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1767" y="379025"/>
              <a:ext cx="414193" cy="529510"/>
            </a:xfrm>
            <a:custGeom>
              <a:avLst/>
              <a:gdLst/>
              <a:ahLst/>
              <a:cxnLst/>
              <a:rect l="0" t="0" r="0" b="0"/>
              <a:pathLst>
                <a:path w="414193" h="529510">
                  <a:moveTo>
                    <a:pt x="188564" y="0"/>
                  </a:moveTo>
                  <a:lnTo>
                    <a:pt x="166207" y="0"/>
                  </a:lnTo>
                  <a:lnTo>
                    <a:pt x="135537" y="11179"/>
                  </a:lnTo>
                  <a:lnTo>
                    <a:pt x="109811" y="29309"/>
                  </a:lnTo>
                  <a:lnTo>
                    <a:pt x="65904" y="84953"/>
                  </a:lnTo>
                  <a:lnTo>
                    <a:pt x="33779" y="148419"/>
                  </a:lnTo>
                  <a:lnTo>
                    <a:pt x="17219" y="203753"/>
                  </a:lnTo>
                  <a:lnTo>
                    <a:pt x="3853" y="260913"/>
                  </a:lnTo>
                  <a:lnTo>
                    <a:pt x="0" y="324196"/>
                  </a:lnTo>
                  <a:lnTo>
                    <a:pt x="4828" y="382104"/>
                  </a:lnTo>
                  <a:lnTo>
                    <a:pt x="20407" y="441216"/>
                  </a:lnTo>
                  <a:lnTo>
                    <a:pt x="39794" y="484117"/>
                  </a:lnTo>
                  <a:lnTo>
                    <a:pt x="64935" y="510250"/>
                  </a:lnTo>
                  <a:lnTo>
                    <a:pt x="94612" y="527222"/>
                  </a:lnTo>
                  <a:lnTo>
                    <a:pt x="118342" y="529509"/>
                  </a:lnTo>
                  <a:lnTo>
                    <a:pt x="171703" y="521445"/>
                  </a:lnTo>
                  <a:lnTo>
                    <a:pt x="229844" y="502055"/>
                  </a:lnTo>
                  <a:lnTo>
                    <a:pt x="285443" y="462963"/>
                  </a:lnTo>
                  <a:lnTo>
                    <a:pt x="312415" y="438992"/>
                  </a:lnTo>
                  <a:lnTo>
                    <a:pt x="365135" y="378745"/>
                  </a:lnTo>
                  <a:lnTo>
                    <a:pt x="389559" y="336857"/>
                  </a:lnTo>
                  <a:lnTo>
                    <a:pt x="409326" y="275929"/>
                  </a:lnTo>
                  <a:lnTo>
                    <a:pt x="414192" y="253657"/>
                  </a:lnTo>
                  <a:lnTo>
                    <a:pt x="410490" y="194581"/>
                  </a:lnTo>
                  <a:lnTo>
                    <a:pt x="404319" y="159429"/>
                  </a:lnTo>
                  <a:lnTo>
                    <a:pt x="376911" y="105483"/>
                  </a:lnTo>
                  <a:lnTo>
                    <a:pt x="335861" y="50465"/>
                  </a:lnTo>
                  <a:lnTo>
                    <a:pt x="328876" y="40662"/>
                  </a:lnTo>
                  <a:lnTo>
                    <a:pt x="308637" y="26651"/>
                  </a:lnTo>
                  <a:lnTo>
                    <a:pt x="257515" y="8124"/>
                  </a:lnTo>
                  <a:lnTo>
                    <a:pt x="233247" y="6731"/>
                  </a:lnTo>
                  <a:lnTo>
                    <a:pt x="17803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17249" y="389554"/>
              <a:ext cx="269963" cy="477558"/>
            </a:xfrm>
            <a:custGeom>
              <a:avLst/>
              <a:gdLst/>
              <a:ahLst/>
              <a:cxnLst/>
              <a:rect l="0" t="0" r="0" b="0"/>
              <a:pathLst>
                <a:path w="269963" h="477558">
                  <a:moveTo>
                    <a:pt x="209507" y="0"/>
                  </a:moveTo>
                  <a:lnTo>
                    <a:pt x="185461" y="9575"/>
                  </a:lnTo>
                  <a:lnTo>
                    <a:pt x="128809" y="59898"/>
                  </a:lnTo>
                  <a:lnTo>
                    <a:pt x="86676" y="116450"/>
                  </a:lnTo>
                  <a:lnTo>
                    <a:pt x="38971" y="179040"/>
                  </a:lnTo>
                  <a:lnTo>
                    <a:pt x="20028" y="216176"/>
                  </a:lnTo>
                  <a:lnTo>
                    <a:pt x="4316" y="270645"/>
                  </a:lnTo>
                  <a:lnTo>
                    <a:pt x="0" y="326465"/>
                  </a:lnTo>
                  <a:lnTo>
                    <a:pt x="1749" y="354496"/>
                  </a:lnTo>
                  <a:lnTo>
                    <a:pt x="15888" y="394244"/>
                  </a:lnTo>
                  <a:lnTo>
                    <a:pt x="48454" y="443046"/>
                  </a:lnTo>
                  <a:lnTo>
                    <a:pt x="65398" y="457392"/>
                  </a:lnTo>
                  <a:lnTo>
                    <a:pt x="104872" y="476134"/>
                  </a:lnTo>
                  <a:lnTo>
                    <a:pt x="128687" y="477557"/>
                  </a:lnTo>
                  <a:lnTo>
                    <a:pt x="176515" y="468939"/>
                  </a:lnTo>
                  <a:lnTo>
                    <a:pt x="218588" y="447566"/>
                  </a:lnTo>
                  <a:lnTo>
                    <a:pt x="235380" y="434445"/>
                  </a:lnTo>
                  <a:lnTo>
                    <a:pt x="252398" y="408314"/>
                  </a:lnTo>
                  <a:lnTo>
                    <a:pt x="267459" y="366874"/>
                  </a:lnTo>
                  <a:lnTo>
                    <a:pt x="269962" y="329542"/>
                  </a:lnTo>
                  <a:lnTo>
                    <a:pt x="266402" y="306730"/>
                  </a:lnTo>
                  <a:lnTo>
                    <a:pt x="257800" y="288013"/>
                  </a:lnTo>
                  <a:lnTo>
                    <a:pt x="252231" y="279746"/>
                  </a:lnTo>
                  <a:lnTo>
                    <a:pt x="236685" y="267441"/>
                  </a:lnTo>
                  <a:lnTo>
                    <a:pt x="227625" y="262522"/>
                  </a:lnTo>
                  <a:lnTo>
                    <a:pt x="201962" y="260176"/>
                  </a:lnTo>
                  <a:lnTo>
                    <a:pt x="173398" y="264202"/>
                  </a:lnTo>
                  <a:lnTo>
                    <a:pt x="115542" y="292343"/>
                  </a:lnTo>
                  <a:lnTo>
                    <a:pt x="55004" y="344362"/>
                  </a:lnTo>
                  <a:lnTo>
                    <a:pt x="4105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36176" y="400082"/>
              <a:ext cx="345713" cy="487588"/>
            </a:xfrm>
            <a:custGeom>
              <a:avLst/>
              <a:gdLst/>
              <a:ahLst/>
              <a:cxnLst/>
              <a:rect l="0" t="0" r="0" b="0"/>
              <a:pathLst>
                <a:path w="345713" h="487588">
                  <a:moveTo>
                    <a:pt x="116963" y="0"/>
                  </a:moveTo>
                  <a:lnTo>
                    <a:pt x="85681" y="9576"/>
                  </a:lnTo>
                  <a:lnTo>
                    <a:pt x="32959" y="52998"/>
                  </a:lnTo>
                  <a:lnTo>
                    <a:pt x="4704" y="80789"/>
                  </a:lnTo>
                  <a:lnTo>
                    <a:pt x="1179" y="81936"/>
                  </a:lnTo>
                  <a:lnTo>
                    <a:pt x="0" y="79190"/>
                  </a:lnTo>
                  <a:lnTo>
                    <a:pt x="383" y="73851"/>
                  </a:lnTo>
                  <a:lnTo>
                    <a:pt x="7048" y="61679"/>
                  </a:lnTo>
                  <a:lnTo>
                    <a:pt x="30391" y="34801"/>
                  </a:lnTo>
                  <a:lnTo>
                    <a:pt x="56217" y="19540"/>
                  </a:lnTo>
                  <a:lnTo>
                    <a:pt x="97555" y="5073"/>
                  </a:lnTo>
                  <a:lnTo>
                    <a:pt x="134870" y="2673"/>
                  </a:lnTo>
                  <a:lnTo>
                    <a:pt x="157677" y="6258"/>
                  </a:lnTo>
                  <a:lnTo>
                    <a:pt x="176392" y="17989"/>
                  </a:lnTo>
                  <a:lnTo>
                    <a:pt x="207471" y="54117"/>
                  </a:lnTo>
                  <a:lnTo>
                    <a:pt x="212561" y="77474"/>
                  </a:lnTo>
                  <a:lnTo>
                    <a:pt x="206297" y="125008"/>
                  </a:lnTo>
                  <a:lnTo>
                    <a:pt x="191526" y="151943"/>
                  </a:lnTo>
                  <a:lnTo>
                    <a:pt x="172331" y="174742"/>
                  </a:lnTo>
                  <a:lnTo>
                    <a:pt x="121868" y="208460"/>
                  </a:lnTo>
                  <a:lnTo>
                    <a:pt x="117893" y="209163"/>
                  </a:lnTo>
                  <a:lnTo>
                    <a:pt x="116414" y="206123"/>
                  </a:lnTo>
                  <a:lnTo>
                    <a:pt x="116597" y="200586"/>
                  </a:lnTo>
                  <a:lnTo>
                    <a:pt x="121398" y="196895"/>
                  </a:lnTo>
                  <a:lnTo>
                    <a:pt x="169959" y="184896"/>
                  </a:lnTo>
                  <a:lnTo>
                    <a:pt x="190820" y="184732"/>
                  </a:lnTo>
                  <a:lnTo>
                    <a:pt x="253848" y="200546"/>
                  </a:lnTo>
                  <a:lnTo>
                    <a:pt x="295951" y="219769"/>
                  </a:lnTo>
                  <a:lnTo>
                    <a:pt x="321945" y="239292"/>
                  </a:lnTo>
                  <a:lnTo>
                    <a:pt x="338876" y="265484"/>
                  </a:lnTo>
                  <a:lnTo>
                    <a:pt x="345712" y="306650"/>
                  </a:lnTo>
                  <a:lnTo>
                    <a:pt x="342148" y="350302"/>
                  </a:lnTo>
                  <a:lnTo>
                    <a:pt x="322058" y="398569"/>
                  </a:lnTo>
                  <a:lnTo>
                    <a:pt x="301215" y="430050"/>
                  </a:lnTo>
                  <a:lnTo>
                    <a:pt x="250079" y="475672"/>
                  </a:lnTo>
                  <a:lnTo>
                    <a:pt x="231108" y="485541"/>
                  </a:lnTo>
                  <a:lnTo>
                    <a:pt x="207859" y="487587"/>
                  </a:lnTo>
                  <a:lnTo>
                    <a:pt x="154805" y="479369"/>
                  </a:lnTo>
                  <a:lnTo>
                    <a:pt x="100435" y="458075"/>
                  </a:lnTo>
                  <a:lnTo>
                    <a:pt x="43860" y="430019"/>
                  </a:lnTo>
                  <a:lnTo>
                    <a:pt x="1167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236063" y="275204"/>
            <a:ext cx="1944166" cy="612378"/>
            <a:chOff x="4236063" y="275204"/>
            <a:chExt cx="1944166" cy="612378"/>
          </a:xfrm>
        </p:grpSpPr>
        <p:sp>
          <p:nvSpPr>
            <p:cNvPr id="8" name="Freeform 7"/>
            <p:cNvSpPr/>
            <p:nvPr/>
          </p:nvSpPr>
          <p:spPr>
            <a:xfrm>
              <a:off x="4236063" y="275204"/>
              <a:ext cx="273442" cy="538753"/>
            </a:xfrm>
            <a:custGeom>
              <a:avLst/>
              <a:gdLst/>
              <a:ahLst/>
              <a:cxnLst/>
              <a:rect l="0" t="0" r="0" b="0"/>
              <a:pathLst>
                <a:path w="273442" h="538753">
                  <a:moveTo>
                    <a:pt x="196434" y="9065"/>
                  </a:moveTo>
                  <a:lnTo>
                    <a:pt x="147503" y="9065"/>
                  </a:lnTo>
                  <a:lnTo>
                    <a:pt x="88373" y="3476"/>
                  </a:lnTo>
                  <a:lnTo>
                    <a:pt x="45743" y="0"/>
                  </a:lnTo>
                  <a:lnTo>
                    <a:pt x="23785" y="5426"/>
                  </a:lnTo>
                  <a:lnTo>
                    <a:pt x="14654" y="10148"/>
                  </a:lnTo>
                  <a:lnTo>
                    <a:pt x="8567" y="19146"/>
                  </a:lnTo>
                  <a:lnTo>
                    <a:pt x="0" y="58585"/>
                  </a:lnTo>
                  <a:lnTo>
                    <a:pt x="225" y="114426"/>
                  </a:lnTo>
                  <a:lnTo>
                    <a:pt x="11188" y="164928"/>
                  </a:lnTo>
                  <a:lnTo>
                    <a:pt x="17383" y="223170"/>
                  </a:lnTo>
                  <a:lnTo>
                    <a:pt x="22489" y="248112"/>
                  </a:lnTo>
                  <a:lnTo>
                    <a:pt x="26658" y="252658"/>
                  </a:lnTo>
                  <a:lnTo>
                    <a:pt x="31778" y="252179"/>
                  </a:lnTo>
                  <a:lnTo>
                    <a:pt x="43705" y="242288"/>
                  </a:lnTo>
                  <a:lnTo>
                    <a:pt x="64743" y="219328"/>
                  </a:lnTo>
                  <a:lnTo>
                    <a:pt x="112888" y="195952"/>
                  </a:lnTo>
                  <a:lnTo>
                    <a:pt x="136686" y="194681"/>
                  </a:lnTo>
                  <a:lnTo>
                    <a:pt x="161691" y="199186"/>
                  </a:lnTo>
                  <a:lnTo>
                    <a:pt x="184502" y="208987"/>
                  </a:lnTo>
                  <a:lnTo>
                    <a:pt x="211486" y="233247"/>
                  </a:lnTo>
                  <a:lnTo>
                    <a:pt x="245628" y="283212"/>
                  </a:lnTo>
                  <a:lnTo>
                    <a:pt x="269830" y="346013"/>
                  </a:lnTo>
                  <a:lnTo>
                    <a:pt x="273441" y="356529"/>
                  </a:lnTo>
                  <a:lnTo>
                    <a:pt x="272933" y="393687"/>
                  </a:lnTo>
                  <a:lnTo>
                    <a:pt x="261111" y="446995"/>
                  </a:lnTo>
                  <a:lnTo>
                    <a:pt x="237459" y="489413"/>
                  </a:lnTo>
                  <a:lnTo>
                    <a:pt x="210257" y="520669"/>
                  </a:lnTo>
                  <a:lnTo>
                    <a:pt x="183762" y="536688"/>
                  </a:lnTo>
                  <a:lnTo>
                    <a:pt x="160777" y="538752"/>
                  </a:lnTo>
                  <a:lnTo>
                    <a:pt x="136133" y="534600"/>
                  </a:lnTo>
                  <a:lnTo>
                    <a:pt x="103698" y="519108"/>
                  </a:lnTo>
                  <a:lnTo>
                    <a:pt x="70092" y="493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22010" y="72646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12738" y="368497"/>
              <a:ext cx="387123" cy="430377"/>
            </a:xfrm>
            <a:custGeom>
              <a:avLst/>
              <a:gdLst/>
              <a:ahLst/>
              <a:cxnLst/>
              <a:rect l="0" t="0" r="0" b="0"/>
              <a:pathLst>
                <a:path w="387123" h="430377">
                  <a:moveTo>
                    <a:pt x="167241" y="0"/>
                  </a:moveTo>
                  <a:lnTo>
                    <a:pt x="118311" y="3119"/>
                  </a:lnTo>
                  <a:lnTo>
                    <a:pt x="90512" y="9575"/>
                  </a:lnTo>
                  <a:lnTo>
                    <a:pt x="70358" y="20243"/>
                  </a:lnTo>
                  <a:lnTo>
                    <a:pt x="38356" y="54561"/>
                  </a:lnTo>
                  <a:lnTo>
                    <a:pt x="17789" y="85966"/>
                  </a:lnTo>
                  <a:lnTo>
                    <a:pt x="4936" y="125557"/>
                  </a:lnTo>
                  <a:lnTo>
                    <a:pt x="0" y="187625"/>
                  </a:lnTo>
                  <a:lnTo>
                    <a:pt x="4614" y="250881"/>
                  </a:lnTo>
                  <a:lnTo>
                    <a:pt x="17960" y="310126"/>
                  </a:lnTo>
                  <a:lnTo>
                    <a:pt x="48594" y="367743"/>
                  </a:lnTo>
                  <a:lnTo>
                    <a:pt x="84533" y="402057"/>
                  </a:lnTo>
                  <a:lnTo>
                    <a:pt x="104746" y="416948"/>
                  </a:lnTo>
                  <a:lnTo>
                    <a:pt x="131666" y="425126"/>
                  </a:lnTo>
                  <a:lnTo>
                    <a:pt x="191019" y="430376"/>
                  </a:lnTo>
                  <a:lnTo>
                    <a:pt x="216413" y="424855"/>
                  </a:lnTo>
                  <a:lnTo>
                    <a:pt x="279631" y="397289"/>
                  </a:lnTo>
                  <a:lnTo>
                    <a:pt x="324934" y="356215"/>
                  </a:lnTo>
                  <a:lnTo>
                    <a:pt x="363280" y="299506"/>
                  </a:lnTo>
                  <a:lnTo>
                    <a:pt x="382176" y="245208"/>
                  </a:lnTo>
                  <a:lnTo>
                    <a:pt x="387122" y="186303"/>
                  </a:lnTo>
                  <a:lnTo>
                    <a:pt x="382510" y="124278"/>
                  </a:lnTo>
                  <a:lnTo>
                    <a:pt x="368025" y="86736"/>
                  </a:lnTo>
                  <a:lnTo>
                    <a:pt x="343326" y="53386"/>
                  </a:lnTo>
                  <a:lnTo>
                    <a:pt x="313781" y="32456"/>
                  </a:lnTo>
                  <a:lnTo>
                    <a:pt x="263951" y="16073"/>
                  </a:lnTo>
                  <a:lnTo>
                    <a:pt x="215287" y="8504"/>
                  </a:lnTo>
                  <a:lnTo>
                    <a:pt x="1882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37948" y="368497"/>
              <a:ext cx="303810" cy="463255"/>
            </a:xfrm>
            <a:custGeom>
              <a:avLst/>
              <a:gdLst/>
              <a:ahLst/>
              <a:cxnLst/>
              <a:rect l="0" t="0" r="0" b="0"/>
              <a:pathLst>
                <a:path w="303810" h="463255">
                  <a:moveTo>
                    <a:pt x="0" y="0"/>
                  </a:moveTo>
                  <a:lnTo>
                    <a:pt x="27556" y="7236"/>
                  </a:lnTo>
                  <a:lnTo>
                    <a:pt x="80659" y="12998"/>
                  </a:lnTo>
                  <a:lnTo>
                    <a:pt x="131226" y="19465"/>
                  </a:lnTo>
                  <a:lnTo>
                    <a:pt x="193510" y="20742"/>
                  </a:lnTo>
                  <a:lnTo>
                    <a:pt x="248967" y="17875"/>
                  </a:lnTo>
                  <a:lnTo>
                    <a:pt x="272089" y="14964"/>
                  </a:lnTo>
                  <a:lnTo>
                    <a:pt x="294064" y="17569"/>
                  </a:lnTo>
                  <a:lnTo>
                    <a:pt x="300158" y="22241"/>
                  </a:lnTo>
                  <a:lnTo>
                    <a:pt x="303051" y="28865"/>
                  </a:lnTo>
                  <a:lnTo>
                    <a:pt x="303809" y="36791"/>
                  </a:lnTo>
                  <a:lnTo>
                    <a:pt x="298413" y="54956"/>
                  </a:lnTo>
                  <a:lnTo>
                    <a:pt x="269321" y="113995"/>
                  </a:lnTo>
                  <a:lnTo>
                    <a:pt x="240606" y="177127"/>
                  </a:lnTo>
                  <a:lnTo>
                    <a:pt x="216590" y="237542"/>
                  </a:lnTo>
                  <a:lnTo>
                    <a:pt x="196236" y="287322"/>
                  </a:lnTo>
                  <a:lnTo>
                    <a:pt x="168397" y="346657"/>
                  </a:lnTo>
                  <a:lnTo>
                    <a:pt x="141758" y="409122"/>
                  </a:lnTo>
                  <a:lnTo>
                    <a:pt x="11581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51655" y="344363"/>
              <a:ext cx="428574" cy="543219"/>
            </a:xfrm>
            <a:custGeom>
              <a:avLst/>
              <a:gdLst/>
              <a:ahLst/>
              <a:cxnLst/>
              <a:rect l="0" t="0" r="0" b="0"/>
              <a:pathLst>
                <a:path w="428574" h="543219">
                  <a:moveTo>
                    <a:pt x="91661" y="45191"/>
                  </a:moveTo>
                  <a:lnTo>
                    <a:pt x="56914" y="82277"/>
                  </a:lnTo>
                  <a:lnTo>
                    <a:pt x="25102" y="140430"/>
                  </a:lnTo>
                  <a:lnTo>
                    <a:pt x="16066" y="161219"/>
                  </a:lnTo>
                  <a:lnTo>
                    <a:pt x="13188" y="162317"/>
                  </a:lnTo>
                  <a:lnTo>
                    <a:pt x="9990" y="147940"/>
                  </a:lnTo>
                  <a:lnTo>
                    <a:pt x="19369" y="112550"/>
                  </a:lnTo>
                  <a:lnTo>
                    <a:pt x="50195" y="56271"/>
                  </a:lnTo>
                  <a:lnTo>
                    <a:pt x="65043" y="36077"/>
                  </a:lnTo>
                  <a:lnTo>
                    <a:pt x="93133" y="12725"/>
                  </a:lnTo>
                  <a:lnTo>
                    <a:pt x="113372" y="2296"/>
                  </a:lnTo>
                  <a:lnTo>
                    <a:pt x="134065" y="0"/>
                  </a:lnTo>
                  <a:lnTo>
                    <a:pt x="154961" y="4049"/>
                  </a:lnTo>
                  <a:lnTo>
                    <a:pt x="175946" y="13648"/>
                  </a:lnTo>
                  <a:lnTo>
                    <a:pt x="224411" y="61587"/>
                  </a:lnTo>
                  <a:lnTo>
                    <a:pt x="248584" y="117468"/>
                  </a:lnTo>
                  <a:lnTo>
                    <a:pt x="265833" y="179751"/>
                  </a:lnTo>
                  <a:lnTo>
                    <a:pt x="269695" y="238060"/>
                  </a:lnTo>
                  <a:lnTo>
                    <a:pt x="264868" y="299968"/>
                  </a:lnTo>
                  <a:lnTo>
                    <a:pt x="252650" y="356087"/>
                  </a:lnTo>
                  <a:lnTo>
                    <a:pt x="229902" y="418624"/>
                  </a:lnTo>
                  <a:lnTo>
                    <a:pt x="193544" y="467790"/>
                  </a:lnTo>
                  <a:lnTo>
                    <a:pt x="154160" y="503144"/>
                  </a:lnTo>
                  <a:lnTo>
                    <a:pt x="93768" y="536675"/>
                  </a:lnTo>
                  <a:lnTo>
                    <a:pt x="71540" y="543218"/>
                  </a:lnTo>
                  <a:lnTo>
                    <a:pt x="49963" y="542227"/>
                  </a:lnTo>
                  <a:lnTo>
                    <a:pt x="31795" y="531648"/>
                  </a:lnTo>
                  <a:lnTo>
                    <a:pt x="17090" y="514078"/>
                  </a:lnTo>
                  <a:lnTo>
                    <a:pt x="3405" y="477879"/>
                  </a:lnTo>
                  <a:lnTo>
                    <a:pt x="0" y="438687"/>
                  </a:lnTo>
                  <a:lnTo>
                    <a:pt x="3350" y="415440"/>
                  </a:lnTo>
                  <a:lnTo>
                    <a:pt x="11857" y="396529"/>
                  </a:lnTo>
                  <a:lnTo>
                    <a:pt x="24607" y="380326"/>
                  </a:lnTo>
                  <a:lnTo>
                    <a:pt x="41972" y="365325"/>
                  </a:lnTo>
                  <a:lnTo>
                    <a:pt x="64508" y="357099"/>
                  </a:lnTo>
                  <a:lnTo>
                    <a:pt x="88952" y="354612"/>
                  </a:lnTo>
                  <a:lnTo>
                    <a:pt x="111513" y="357407"/>
                  </a:lnTo>
                  <a:lnTo>
                    <a:pt x="168322" y="383472"/>
                  </a:lnTo>
                  <a:lnTo>
                    <a:pt x="228705" y="417378"/>
                  </a:lnTo>
                  <a:lnTo>
                    <a:pt x="290108" y="452317"/>
                  </a:lnTo>
                  <a:lnTo>
                    <a:pt x="328404" y="462179"/>
                  </a:lnTo>
                  <a:lnTo>
                    <a:pt x="388163" y="465511"/>
                  </a:lnTo>
                  <a:lnTo>
                    <a:pt x="428573" y="466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3106667" y="148540"/>
            <a:ext cx="807385" cy="849404"/>
          </a:xfrm>
          <a:custGeom>
            <a:avLst/>
            <a:gdLst/>
            <a:ahLst/>
            <a:cxnLst/>
            <a:rect l="0" t="0" r="0" b="0"/>
            <a:pathLst>
              <a:path w="807385" h="849404">
                <a:moveTo>
                  <a:pt x="336151" y="72558"/>
                </a:moveTo>
                <a:lnTo>
                  <a:pt x="298673" y="64225"/>
                </a:lnTo>
                <a:lnTo>
                  <a:pt x="263826" y="65799"/>
                </a:lnTo>
                <a:lnTo>
                  <a:pt x="202755" y="80073"/>
                </a:lnTo>
                <a:lnTo>
                  <a:pt x="169895" y="91422"/>
                </a:lnTo>
                <a:lnTo>
                  <a:pt x="124253" y="127916"/>
                </a:lnTo>
                <a:lnTo>
                  <a:pt x="76948" y="188610"/>
                </a:lnTo>
                <a:lnTo>
                  <a:pt x="39967" y="251563"/>
                </a:lnTo>
                <a:lnTo>
                  <a:pt x="12243" y="312521"/>
                </a:lnTo>
                <a:lnTo>
                  <a:pt x="3092" y="348769"/>
                </a:lnTo>
                <a:lnTo>
                  <a:pt x="0" y="408528"/>
                </a:lnTo>
                <a:lnTo>
                  <a:pt x="5054" y="459364"/>
                </a:lnTo>
                <a:lnTo>
                  <a:pt x="18412" y="520538"/>
                </a:lnTo>
                <a:lnTo>
                  <a:pt x="42367" y="574562"/>
                </a:lnTo>
                <a:lnTo>
                  <a:pt x="76582" y="637361"/>
                </a:lnTo>
                <a:lnTo>
                  <a:pt x="117150" y="693247"/>
                </a:lnTo>
                <a:lnTo>
                  <a:pt x="178408" y="751278"/>
                </a:lnTo>
                <a:lnTo>
                  <a:pt x="234010" y="788216"/>
                </a:lnTo>
                <a:lnTo>
                  <a:pt x="294235" y="822384"/>
                </a:lnTo>
                <a:lnTo>
                  <a:pt x="355617" y="844027"/>
                </a:lnTo>
                <a:lnTo>
                  <a:pt x="393911" y="849403"/>
                </a:lnTo>
                <a:lnTo>
                  <a:pt x="457178" y="842814"/>
                </a:lnTo>
                <a:lnTo>
                  <a:pt x="519762" y="830248"/>
                </a:lnTo>
                <a:lnTo>
                  <a:pt x="577529" y="811845"/>
                </a:lnTo>
                <a:lnTo>
                  <a:pt x="620267" y="784442"/>
                </a:lnTo>
                <a:lnTo>
                  <a:pt x="680458" y="733302"/>
                </a:lnTo>
                <a:lnTo>
                  <a:pt x="725430" y="672458"/>
                </a:lnTo>
                <a:lnTo>
                  <a:pt x="760764" y="618841"/>
                </a:lnTo>
                <a:lnTo>
                  <a:pt x="790302" y="558328"/>
                </a:lnTo>
                <a:lnTo>
                  <a:pt x="798777" y="506638"/>
                </a:lnTo>
                <a:lnTo>
                  <a:pt x="807384" y="451367"/>
                </a:lnTo>
                <a:lnTo>
                  <a:pt x="806058" y="412525"/>
                </a:lnTo>
                <a:lnTo>
                  <a:pt x="800719" y="362370"/>
                </a:lnTo>
                <a:lnTo>
                  <a:pt x="791259" y="298997"/>
                </a:lnTo>
                <a:lnTo>
                  <a:pt x="780354" y="248706"/>
                </a:lnTo>
                <a:lnTo>
                  <a:pt x="756301" y="192317"/>
                </a:lnTo>
                <a:lnTo>
                  <a:pt x="722066" y="137418"/>
                </a:lnTo>
                <a:lnTo>
                  <a:pt x="698761" y="112703"/>
                </a:lnTo>
                <a:lnTo>
                  <a:pt x="637576" y="69184"/>
                </a:lnTo>
                <a:lnTo>
                  <a:pt x="579410" y="39560"/>
                </a:lnTo>
                <a:lnTo>
                  <a:pt x="525810" y="11858"/>
                </a:lnTo>
                <a:lnTo>
                  <a:pt x="502332" y="4636"/>
                </a:lnTo>
                <a:lnTo>
                  <a:pt x="442720" y="0"/>
                </a:lnTo>
                <a:lnTo>
                  <a:pt x="385538" y="4673"/>
                </a:lnTo>
                <a:lnTo>
                  <a:pt x="329182" y="16861"/>
                </a:lnTo>
                <a:lnTo>
                  <a:pt x="272990" y="30534"/>
                </a:lnTo>
                <a:lnTo>
                  <a:pt x="216830" y="50089"/>
                </a:lnTo>
                <a:lnTo>
                  <a:pt x="178224" y="620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655450" y="2116227"/>
            <a:ext cx="1945089" cy="652768"/>
            <a:chOff x="655450" y="2116227"/>
            <a:chExt cx="1945089" cy="652768"/>
          </a:xfrm>
        </p:grpSpPr>
        <p:sp>
          <p:nvSpPr>
            <p:cNvPr id="15" name="Freeform 14"/>
            <p:cNvSpPr/>
            <p:nvPr/>
          </p:nvSpPr>
          <p:spPr>
            <a:xfrm>
              <a:off x="655450" y="2131478"/>
              <a:ext cx="239145" cy="637517"/>
            </a:xfrm>
            <a:custGeom>
              <a:avLst/>
              <a:gdLst/>
              <a:ahLst/>
              <a:cxnLst/>
              <a:rect l="0" t="0" r="0" b="0"/>
              <a:pathLst>
                <a:path w="239145" h="637517">
                  <a:moveTo>
                    <a:pt x="228943" y="142677"/>
                  </a:moveTo>
                  <a:lnTo>
                    <a:pt x="223354" y="84060"/>
                  </a:lnTo>
                  <a:lnTo>
                    <a:pt x="208700" y="43681"/>
                  </a:lnTo>
                  <a:lnTo>
                    <a:pt x="193040" y="22250"/>
                  </a:lnTo>
                  <a:lnTo>
                    <a:pt x="183951" y="13259"/>
                  </a:lnTo>
                  <a:lnTo>
                    <a:pt x="161373" y="3270"/>
                  </a:lnTo>
                  <a:lnTo>
                    <a:pt x="135741" y="0"/>
                  </a:lnTo>
                  <a:lnTo>
                    <a:pt x="108751" y="2446"/>
                  </a:lnTo>
                  <a:lnTo>
                    <a:pt x="87397" y="10552"/>
                  </a:lnTo>
                  <a:lnTo>
                    <a:pt x="54624" y="34820"/>
                  </a:lnTo>
                  <a:lnTo>
                    <a:pt x="26791" y="70549"/>
                  </a:lnTo>
                  <a:lnTo>
                    <a:pt x="4982" y="127416"/>
                  </a:lnTo>
                  <a:lnTo>
                    <a:pt x="0" y="188969"/>
                  </a:lnTo>
                  <a:lnTo>
                    <a:pt x="9068" y="244281"/>
                  </a:lnTo>
                  <a:lnTo>
                    <a:pt x="16577" y="266213"/>
                  </a:lnTo>
                  <a:lnTo>
                    <a:pt x="27714" y="283760"/>
                  </a:lnTo>
                  <a:lnTo>
                    <a:pt x="52726" y="306792"/>
                  </a:lnTo>
                  <a:lnTo>
                    <a:pt x="82364" y="322845"/>
                  </a:lnTo>
                  <a:lnTo>
                    <a:pt x="106085" y="324917"/>
                  </a:lnTo>
                  <a:lnTo>
                    <a:pt x="129886" y="320769"/>
                  </a:lnTo>
                  <a:lnTo>
                    <a:pt x="156439" y="305279"/>
                  </a:lnTo>
                  <a:lnTo>
                    <a:pt x="193544" y="272220"/>
                  </a:lnTo>
                  <a:lnTo>
                    <a:pt x="226871" y="212257"/>
                  </a:lnTo>
                  <a:lnTo>
                    <a:pt x="233871" y="190369"/>
                  </a:lnTo>
                  <a:lnTo>
                    <a:pt x="235738" y="177981"/>
                  </a:lnTo>
                  <a:lnTo>
                    <a:pt x="236983" y="175572"/>
                  </a:lnTo>
                  <a:lnTo>
                    <a:pt x="239144" y="223062"/>
                  </a:lnTo>
                  <a:lnTo>
                    <a:pt x="233785" y="274120"/>
                  </a:lnTo>
                  <a:lnTo>
                    <a:pt x="230378" y="333701"/>
                  </a:lnTo>
                  <a:lnTo>
                    <a:pt x="229368" y="390220"/>
                  </a:lnTo>
                  <a:lnTo>
                    <a:pt x="229069" y="449600"/>
                  </a:lnTo>
                  <a:lnTo>
                    <a:pt x="228981" y="506058"/>
                  </a:lnTo>
                  <a:lnTo>
                    <a:pt x="228951" y="569132"/>
                  </a:lnTo>
                  <a:lnTo>
                    <a:pt x="227776" y="608936"/>
                  </a:lnTo>
                  <a:lnTo>
                    <a:pt x="218415" y="637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73906" y="2695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59676" y="2168870"/>
              <a:ext cx="30128" cy="558011"/>
            </a:xfrm>
            <a:custGeom>
              <a:avLst/>
              <a:gdLst/>
              <a:ahLst/>
              <a:cxnLst/>
              <a:rect l="0" t="0" r="0" b="0"/>
              <a:pathLst>
                <a:path w="30128" h="558011">
                  <a:moveTo>
                    <a:pt x="30127" y="0"/>
                  </a:moveTo>
                  <a:lnTo>
                    <a:pt x="22891" y="27556"/>
                  </a:lnTo>
                  <a:lnTo>
                    <a:pt x="17129" y="83779"/>
                  </a:lnTo>
                  <a:lnTo>
                    <a:pt x="11458" y="132448"/>
                  </a:lnTo>
                  <a:lnTo>
                    <a:pt x="9777" y="185083"/>
                  </a:lnTo>
                  <a:lnTo>
                    <a:pt x="9279" y="239673"/>
                  </a:lnTo>
                  <a:lnTo>
                    <a:pt x="9163" y="284336"/>
                  </a:lnTo>
                  <a:lnTo>
                    <a:pt x="9111" y="331482"/>
                  </a:lnTo>
                  <a:lnTo>
                    <a:pt x="9088" y="376613"/>
                  </a:lnTo>
                  <a:lnTo>
                    <a:pt x="5956" y="432123"/>
                  </a:lnTo>
                  <a:lnTo>
                    <a:pt x="6" y="487910"/>
                  </a:lnTo>
                  <a:lnTo>
                    <a:pt x="0" y="539311"/>
                  </a:lnTo>
                  <a:lnTo>
                    <a:pt x="1854" y="545544"/>
                  </a:lnTo>
                  <a:lnTo>
                    <a:pt x="907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35214" y="2158342"/>
              <a:ext cx="244061" cy="350952"/>
            </a:xfrm>
            <a:custGeom>
              <a:avLst/>
              <a:gdLst/>
              <a:ahLst/>
              <a:cxnLst/>
              <a:rect l="0" t="0" r="0" b="0"/>
              <a:pathLst>
                <a:path w="244061" h="350952">
                  <a:moveTo>
                    <a:pt x="244060" y="284269"/>
                  </a:moveTo>
                  <a:lnTo>
                    <a:pt x="185443" y="298923"/>
                  </a:lnTo>
                  <a:lnTo>
                    <a:pt x="128846" y="315936"/>
                  </a:lnTo>
                  <a:lnTo>
                    <a:pt x="75683" y="333413"/>
                  </a:lnTo>
                  <a:lnTo>
                    <a:pt x="22972" y="350951"/>
                  </a:lnTo>
                  <a:lnTo>
                    <a:pt x="14780" y="349781"/>
                  </a:lnTo>
                  <a:lnTo>
                    <a:pt x="8148" y="345491"/>
                  </a:lnTo>
                  <a:lnTo>
                    <a:pt x="2558" y="339122"/>
                  </a:lnTo>
                  <a:lnTo>
                    <a:pt x="0" y="331366"/>
                  </a:lnTo>
                  <a:lnTo>
                    <a:pt x="1990" y="302513"/>
                  </a:lnTo>
                  <a:lnTo>
                    <a:pt x="13143" y="248315"/>
                  </a:lnTo>
                  <a:lnTo>
                    <a:pt x="32201" y="187220"/>
                  </a:lnTo>
                  <a:lnTo>
                    <a:pt x="50090" y="136157"/>
                  </a:lnTo>
                  <a:lnTo>
                    <a:pt x="64888" y="75291"/>
                  </a:lnTo>
                  <a:lnTo>
                    <a:pt x="81429" y="15634"/>
                  </a:lnTo>
                  <a:lnTo>
                    <a:pt x="861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1882" y="2235245"/>
              <a:ext cx="382468" cy="496969"/>
            </a:xfrm>
            <a:custGeom>
              <a:avLst/>
              <a:gdLst/>
              <a:ahLst/>
              <a:cxnLst/>
              <a:rect l="0" t="0" r="0" b="0"/>
              <a:pathLst>
                <a:path w="382468" h="496969">
                  <a:moveTo>
                    <a:pt x="184304" y="7325"/>
                  </a:moveTo>
                  <a:lnTo>
                    <a:pt x="167536" y="1735"/>
                  </a:lnTo>
                  <a:lnTo>
                    <a:pt x="149946" y="5230"/>
                  </a:lnTo>
                  <a:lnTo>
                    <a:pt x="99711" y="34172"/>
                  </a:lnTo>
                  <a:lnTo>
                    <a:pt x="69552" y="62852"/>
                  </a:lnTo>
                  <a:lnTo>
                    <a:pt x="36077" y="121900"/>
                  </a:lnTo>
                  <a:lnTo>
                    <a:pt x="13822" y="175753"/>
                  </a:lnTo>
                  <a:lnTo>
                    <a:pt x="6669" y="228025"/>
                  </a:lnTo>
                  <a:lnTo>
                    <a:pt x="0" y="270809"/>
                  </a:lnTo>
                  <a:lnTo>
                    <a:pt x="4393" y="325210"/>
                  </a:lnTo>
                  <a:lnTo>
                    <a:pt x="14274" y="377723"/>
                  </a:lnTo>
                  <a:lnTo>
                    <a:pt x="31499" y="421099"/>
                  </a:lnTo>
                  <a:lnTo>
                    <a:pt x="52591" y="449809"/>
                  </a:lnTo>
                  <a:lnTo>
                    <a:pt x="100755" y="487702"/>
                  </a:lnTo>
                  <a:lnTo>
                    <a:pt x="127674" y="495736"/>
                  </a:lnTo>
                  <a:lnTo>
                    <a:pt x="157965" y="496968"/>
                  </a:lnTo>
                  <a:lnTo>
                    <a:pt x="200157" y="484507"/>
                  </a:lnTo>
                  <a:lnTo>
                    <a:pt x="262908" y="446965"/>
                  </a:lnTo>
                  <a:lnTo>
                    <a:pt x="308365" y="398497"/>
                  </a:lnTo>
                  <a:lnTo>
                    <a:pt x="341088" y="340743"/>
                  </a:lnTo>
                  <a:lnTo>
                    <a:pt x="362950" y="290559"/>
                  </a:lnTo>
                  <a:lnTo>
                    <a:pt x="378006" y="238645"/>
                  </a:lnTo>
                  <a:lnTo>
                    <a:pt x="382467" y="186218"/>
                  </a:lnTo>
                  <a:lnTo>
                    <a:pt x="381171" y="152343"/>
                  </a:lnTo>
                  <a:lnTo>
                    <a:pt x="361275" y="95588"/>
                  </a:lnTo>
                  <a:lnTo>
                    <a:pt x="334815" y="55825"/>
                  </a:lnTo>
                  <a:lnTo>
                    <a:pt x="298653" y="19375"/>
                  </a:lnTo>
                  <a:lnTo>
                    <a:pt x="278410" y="7611"/>
                  </a:lnTo>
                  <a:lnTo>
                    <a:pt x="241693" y="0"/>
                  </a:lnTo>
                  <a:lnTo>
                    <a:pt x="194833" y="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47896" y="2147813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1170" y="227964"/>
                  </a:lnTo>
                  <a:lnTo>
                    <a:pt x="8333" y="290478"/>
                  </a:lnTo>
                  <a:lnTo>
                    <a:pt x="9878" y="349280"/>
                  </a:lnTo>
                  <a:lnTo>
                    <a:pt x="13455" y="401798"/>
                  </a:lnTo>
                  <a:lnTo>
                    <a:pt x="19555" y="456574"/>
                  </a:lnTo>
                  <a:lnTo>
                    <a:pt x="29192" y="508778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56453" y="2116227"/>
              <a:ext cx="244086" cy="430274"/>
            </a:xfrm>
            <a:custGeom>
              <a:avLst/>
              <a:gdLst/>
              <a:ahLst/>
              <a:cxnLst/>
              <a:rect l="0" t="0" r="0" b="0"/>
              <a:pathLst>
                <a:path w="244086" h="430274">
                  <a:moveTo>
                    <a:pt x="244085" y="273742"/>
                  </a:moveTo>
                  <a:lnTo>
                    <a:pt x="220039" y="283317"/>
                  </a:lnTo>
                  <a:lnTo>
                    <a:pt x="161809" y="328303"/>
                  </a:lnTo>
                  <a:lnTo>
                    <a:pt x="104094" y="381318"/>
                  </a:lnTo>
                  <a:lnTo>
                    <a:pt x="64484" y="407252"/>
                  </a:lnTo>
                  <a:lnTo>
                    <a:pt x="22865" y="429575"/>
                  </a:lnTo>
                  <a:lnTo>
                    <a:pt x="14717" y="430273"/>
                  </a:lnTo>
                  <a:lnTo>
                    <a:pt x="8115" y="427229"/>
                  </a:lnTo>
                  <a:lnTo>
                    <a:pt x="2544" y="421690"/>
                  </a:lnTo>
                  <a:lnTo>
                    <a:pt x="0" y="413318"/>
                  </a:lnTo>
                  <a:lnTo>
                    <a:pt x="1445" y="352968"/>
                  </a:lnTo>
                  <a:lnTo>
                    <a:pt x="10240" y="290778"/>
                  </a:lnTo>
                  <a:lnTo>
                    <a:pt x="23242" y="235339"/>
                  </a:lnTo>
                  <a:lnTo>
                    <a:pt x="30471" y="191783"/>
                  </a:lnTo>
                  <a:lnTo>
                    <a:pt x="32614" y="137543"/>
                  </a:lnTo>
                  <a:lnTo>
                    <a:pt x="33248" y="81308"/>
                  </a:lnTo>
                  <a:lnTo>
                    <a:pt x="33436" y="32670"/>
                  </a:lnTo>
                  <a:lnTo>
                    <a:pt x="335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281819" y="1968829"/>
            <a:ext cx="1702524" cy="597283"/>
            <a:chOff x="4281819" y="1968829"/>
            <a:chExt cx="1702524" cy="597283"/>
          </a:xfrm>
        </p:grpSpPr>
        <p:sp>
          <p:nvSpPr>
            <p:cNvPr id="23" name="Freeform 22"/>
            <p:cNvSpPr/>
            <p:nvPr/>
          </p:nvSpPr>
          <p:spPr>
            <a:xfrm>
              <a:off x="4281819" y="1976052"/>
              <a:ext cx="266493" cy="540259"/>
            </a:xfrm>
            <a:custGeom>
              <a:avLst/>
              <a:gdLst/>
              <a:ahLst/>
              <a:cxnLst/>
              <a:rect l="0" t="0" r="0" b="0"/>
              <a:pathLst>
                <a:path w="266493" h="540259">
                  <a:moveTo>
                    <a:pt x="266492" y="108590"/>
                  </a:moveTo>
                  <a:lnTo>
                    <a:pt x="246248" y="64627"/>
                  </a:lnTo>
                  <a:lnTo>
                    <a:pt x="219166" y="32402"/>
                  </a:lnTo>
                  <a:lnTo>
                    <a:pt x="181234" y="6626"/>
                  </a:lnTo>
                  <a:lnTo>
                    <a:pt x="171049" y="2010"/>
                  </a:lnTo>
                  <a:lnTo>
                    <a:pt x="147254" y="0"/>
                  </a:lnTo>
                  <a:lnTo>
                    <a:pt x="99439" y="8241"/>
                  </a:lnTo>
                  <a:lnTo>
                    <a:pt x="66866" y="23355"/>
                  </a:lnTo>
                  <a:lnTo>
                    <a:pt x="40577" y="48240"/>
                  </a:lnTo>
                  <a:lnTo>
                    <a:pt x="6689" y="98433"/>
                  </a:lnTo>
                  <a:lnTo>
                    <a:pt x="2043" y="108838"/>
                  </a:lnTo>
                  <a:lnTo>
                    <a:pt x="0" y="132877"/>
                  </a:lnTo>
                  <a:lnTo>
                    <a:pt x="8221" y="180848"/>
                  </a:lnTo>
                  <a:lnTo>
                    <a:pt x="23331" y="207859"/>
                  </a:lnTo>
                  <a:lnTo>
                    <a:pt x="42217" y="220170"/>
                  </a:lnTo>
                  <a:lnTo>
                    <a:pt x="66208" y="228371"/>
                  </a:lnTo>
                  <a:lnTo>
                    <a:pt x="104853" y="231818"/>
                  </a:lnTo>
                  <a:lnTo>
                    <a:pt x="139050" y="224781"/>
                  </a:lnTo>
                  <a:lnTo>
                    <a:pt x="178927" y="202035"/>
                  </a:lnTo>
                  <a:lnTo>
                    <a:pt x="202332" y="178781"/>
                  </a:lnTo>
                  <a:lnTo>
                    <a:pt x="231201" y="139483"/>
                  </a:lnTo>
                  <a:lnTo>
                    <a:pt x="237116" y="136204"/>
                  </a:lnTo>
                  <a:lnTo>
                    <a:pt x="242228" y="137528"/>
                  </a:lnTo>
                  <a:lnTo>
                    <a:pt x="246806" y="141920"/>
                  </a:lnTo>
                  <a:lnTo>
                    <a:pt x="248689" y="149527"/>
                  </a:lnTo>
                  <a:lnTo>
                    <a:pt x="246423" y="198478"/>
                  </a:lnTo>
                  <a:lnTo>
                    <a:pt x="245727" y="250257"/>
                  </a:lnTo>
                  <a:lnTo>
                    <a:pt x="245521" y="313172"/>
                  </a:lnTo>
                  <a:lnTo>
                    <a:pt x="245473" y="358613"/>
                  </a:lnTo>
                  <a:lnTo>
                    <a:pt x="245451" y="402205"/>
                  </a:lnTo>
                  <a:lnTo>
                    <a:pt x="245439" y="460619"/>
                  </a:lnTo>
                  <a:lnTo>
                    <a:pt x="237102" y="521322"/>
                  </a:lnTo>
                  <a:lnTo>
                    <a:pt x="234906" y="540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85181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96443" y="2000414"/>
              <a:ext cx="9879" cy="515897"/>
            </a:xfrm>
            <a:custGeom>
              <a:avLst/>
              <a:gdLst/>
              <a:ahLst/>
              <a:cxnLst/>
              <a:rect l="0" t="0" r="0" b="0"/>
              <a:pathLst>
                <a:path w="9879" h="515897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52234"/>
                  </a:lnTo>
                  <a:lnTo>
                    <a:pt x="6671" y="197511"/>
                  </a:lnTo>
                  <a:lnTo>
                    <a:pt x="8452" y="241031"/>
                  </a:lnTo>
                  <a:lnTo>
                    <a:pt x="9244" y="283770"/>
                  </a:lnTo>
                  <a:lnTo>
                    <a:pt x="9596" y="326161"/>
                  </a:lnTo>
                  <a:lnTo>
                    <a:pt x="9794" y="387149"/>
                  </a:lnTo>
                  <a:lnTo>
                    <a:pt x="9853" y="435895"/>
                  </a:lnTo>
                  <a:lnTo>
                    <a:pt x="9873" y="488049"/>
                  </a:lnTo>
                  <a:lnTo>
                    <a:pt x="9878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83376" y="2021471"/>
              <a:ext cx="233475" cy="350303"/>
            </a:xfrm>
            <a:custGeom>
              <a:avLst/>
              <a:gdLst/>
              <a:ahLst/>
              <a:cxnLst/>
              <a:rect l="0" t="0" r="0" b="0"/>
              <a:pathLst>
                <a:path w="233475" h="350303">
                  <a:moveTo>
                    <a:pt x="233474" y="231627"/>
                  </a:moveTo>
                  <a:lnTo>
                    <a:pt x="190782" y="246199"/>
                  </a:lnTo>
                  <a:lnTo>
                    <a:pt x="149131" y="276619"/>
                  </a:lnTo>
                  <a:lnTo>
                    <a:pt x="89540" y="322510"/>
                  </a:lnTo>
                  <a:lnTo>
                    <a:pt x="33888" y="346468"/>
                  </a:lnTo>
                  <a:lnTo>
                    <a:pt x="23208" y="350302"/>
                  </a:lnTo>
                  <a:lnTo>
                    <a:pt x="14918" y="349348"/>
                  </a:lnTo>
                  <a:lnTo>
                    <a:pt x="8221" y="345203"/>
                  </a:lnTo>
                  <a:lnTo>
                    <a:pt x="2587" y="338930"/>
                  </a:lnTo>
                  <a:lnTo>
                    <a:pt x="0" y="330068"/>
                  </a:lnTo>
                  <a:lnTo>
                    <a:pt x="1949" y="295240"/>
                  </a:lnTo>
                  <a:lnTo>
                    <a:pt x="13089" y="238430"/>
                  </a:lnTo>
                  <a:lnTo>
                    <a:pt x="26554" y="182408"/>
                  </a:lnTo>
                  <a:lnTo>
                    <a:pt x="33243" y="123076"/>
                  </a:lnTo>
                  <a:lnTo>
                    <a:pt x="44616" y="72014"/>
                  </a:lnTo>
                  <a:lnTo>
                    <a:pt x="51564" y="34206"/>
                  </a:lnTo>
                  <a:lnTo>
                    <a:pt x="544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96254" y="1979357"/>
              <a:ext cx="289089" cy="487163"/>
            </a:xfrm>
            <a:custGeom>
              <a:avLst/>
              <a:gdLst/>
              <a:ahLst/>
              <a:cxnLst/>
              <a:rect l="0" t="0" r="0" b="0"/>
              <a:pathLst>
                <a:path w="289089" h="487163">
                  <a:moveTo>
                    <a:pt x="73279" y="0"/>
                  </a:moveTo>
                  <a:lnTo>
                    <a:pt x="38533" y="53875"/>
                  </a:lnTo>
                  <a:lnTo>
                    <a:pt x="17635" y="111036"/>
                  </a:lnTo>
                  <a:lnTo>
                    <a:pt x="4360" y="166559"/>
                  </a:lnTo>
                  <a:lnTo>
                    <a:pt x="996" y="215597"/>
                  </a:lnTo>
                  <a:lnTo>
                    <a:pt x="0" y="267172"/>
                  </a:lnTo>
                  <a:lnTo>
                    <a:pt x="874" y="319498"/>
                  </a:lnTo>
                  <a:lnTo>
                    <a:pt x="8022" y="369707"/>
                  </a:lnTo>
                  <a:lnTo>
                    <a:pt x="24037" y="422419"/>
                  </a:lnTo>
                  <a:lnTo>
                    <a:pt x="37356" y="447445"/>
                  </a:lnTo>
                  <a:lnTo>
                    <a:pt x="54974" y="466366"/>
                  </a:lnTo>
                  <a:lnTo>
                    <a:pt x="90212" y="484583"/>
                  </a:lnTo>
                  <a:lnTo>
                    <a:pt x="116680" y="487162"/>
                  </a:lnTo>
                  <a:lnTo>
                    <a:pt x="144041" y="483238"/>
                  </a:lnTo>
                  <a:lnTo>
                    <a:pt x="171800" y="473696"/>
                  </a:lnTo>
                  <a:lnTo>
                    <a:pt x="193495" y="458536"/>
                  </a:lnTo>
                  <a:lnTo>
                    <a:pt x="218864" y="427151"/>
                  </a:lnTo>
                  <a:lnTo>
                    <a:pt x="248396" y="374624"/>
                  </a:lnTo>
                  <a:lnTo>
                    <a:pt x="274420" y="319188"/>
                  </a:lnTo>
                  <a:lnTo>
                    <a:pt x="285106" y="266297"/>
                  </a:lnTo>
                  <a:lnTo>
                    <a:pt x="289088" y="242357"/>
                  </a:lnTo>
                  <a:lnTo>
                    <a:pt x="282111" y="185740"/>
                  </a:lnTo>
                  <a:lnTo>
                    <a:pt x="269468" y="124167"/>
                  </a:lnTo>
                  <a:lnTo>
                    <a:pt x="256400" y="101589"/>
                  </a:lnTo>
                  <a:lnTo>
                    <a:pt x="219416" y="68030"/>
                  </a:lnTo>
                  <a:lnTo>
                    <a:pt x="188719" y="51613"/>
                  </a:lnTo>
                  <a:lnTo>
                    <a:pt x="146218" y="44928"/>
                  </a:lnTo>
                  <a:lnTo>
                    <a:pt x="9433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59963" y="1968829"/>
              <a:ext cx="324380" cy="597283"/>
            </a:xfrm>
            <a:custGeom>
              <a:avLst/>
              <a:gdLst/>
              <a:ahLst/>
              <a:cxnLst/>
              <a:rect l="0" t="0" r="0" b="0"/>
              <a:pathLst>
                <a:path w="324380" h="597283">
                  <a:moveTo>
                    <a:pt x="78068" y="0"/>
                  </a:moveTo>
                  <a:lnTo>
                    <a:pt x="63495" y="42691"/>
                  </a:lnTo>
                  <a:lnTo>
                    <a:pt x="39148" y="103238"/>
                  </a:lnTo>
                  <a:lnTo>
                    <a:pt x="12963" y="166569"/>
                  </a:lnTo>
                  <a:lnTo>
                    <a:pt x="0" y="202008"/>
                  </a:lnTo>
                  <a:lnTo>
                    <a:pt x="9151" y="166173"/>
                  </a:lnTo>
                  <a:lnTo>
                    <a:pt x="43701" y="105084"/>
                  </a:lnTo>
                  <a:lnTo>
                    <a:pt x="89617" y="64069"/>
                  </a:lnTo>
                  <a:lnTo>
                    <a:pt x="123604" y="45499"/>
                  </a:lnTo>
                  <a:lnTo>
                    <a:pt x="148609" y="38939"/>
                  </a:lnTo>
                  <a:lnTo>
                    <a:pt x="171421" y="39923"/>
                  </a:lnTo>
                  <a:lnTo>
                    <a:pt x="190138" y="50499"/>
                  </a:lnTo>
                  <a:lnTo>
                    <a:pt x="205086" y="66897"/>
                  </a:lnTo>
                  <a:lnTo>
                    <a:pt x="228141" y="116304"/>
                  </a:lnTo>
                  <a:lnTo>
                    <a:pt x="233668" y="153133"/>
                  </a:lnTo>
                  <a:lnTo>
                    <a:pt x="229717" y="193681"/>
                  </a:lnTo>
                  <a:lnTo>
                    <a:pt x="209495" y="240899"/>
                  </a:lnTo>
                  <a:lnTo>
                    <a:pt x="162183" y="304328"/>
                  </a:lnTo>
                  <a:lnTo>
                    <a:pt x="155202" y="311680"/>
                  </a:lnTo>
                  <a:lnTo>
                    <a:pt x="151717" y="313071"/>
                  </a:lnTo>
                  <a:lnTo>
                    <a:pt x="150564" y="310490"/>
                  </a:lnTo>
                  <a:lnTo>
                    <a:pt x="150965" y="305259"/>
                  </a:lnTo>
                  <a:lnTo>
                    <a:pt x="154742" y="300602"/>
                  </a:lnTo>
                  <a:lnTo>
                    <a:pt x="168297" y="292308"/>
                  </a:lnTo>
                  <a:lnTo>
                    <a:pt x="192259" y="290961"/>
                  </a:lnTo>
                  <a:lnTo>
                    <a:pt x="244123" y="299629"/>
                  </a:lnTo>
                  <a:lnTo>
                    <a:pt x="277399" y="320406"/>
                  </a:lnTo>
                  <a:lnTo>
                    <a:pt x="303895" y="348789"/>
                  </a:lnTo>
                  <a:lnTo>
                    <a:pt x="312966" y="372216"/>
                  </a:lnTo>
                  <a:lnTo>
                    <a:pt x="324379" y="425384"/>
                  </a:lnTo>
                  <a:lnTo>
                    <a:pt x="323274" y="461391"/>
                  </a:lnTo>
                  <a:lnTo>
                    <a:pt x="315538" y="494287"/>
                  </a:lnTo>
                  <a:lnTo>
                    <a:pt x="300248" y="520672"/>
                  </a:lnTo>
                  <a:lnTo>
                    <a:pt x="245695" y="573897"/>
                  </a:lnTo>
                  <a:lnTo>
                    <a:pt x="209103" y="590533"/>
                  </a:lnTo>
                  <a:lnTo>
                    <a:pt x="168626" y="597282"/>
                  </a:lnTo>
                  <a:lnTo>
                    <a:pt x="132586" y="593693"/>
                  </a:lnTo>
                  <a:lnTo>
                    <a:pt x="69981" y="567229"/>
                  </a:lnTo>
                  <a:lnTo>
                    <a:pt x="14897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172421" y="1879366"/>
            <a:ext cx="775471" cy="845812"/>
          </a:xfrm>
          <a:custGeom>
            <a:avLst/>
            <a:gdLst/>
            <a:ahLst/>
            <a:cxnLst/>
            <a:rect l="0" t="0" r="0" b="0"/>
            <a:pathLst>
              <a:path w="775471" h="845812">
                <a:moveTo>
                  <a:pt x="280926" y="78934"/>
                </a:moveTo>
                <a:lnTo>
                  <a:pt x="238234" y="82054"/>
                </a:lnTo>
                <a:lnTo>
                  <a:pt x="190995" y="99177"/>
                </a:lnTo>
                <a:lnTo>
                  <a:pt x="134162" y="135051"/>
                </a:lnTo>
                <a:lnTo>
                  <a:pt x="91539" y="179966"/>
                </a:lnTo>
                <a:lnTo>
                  <a:pt x="58899" y="232729"/>
                </a:lnTo>
                <a:lnTo>
                  <a:pt x="36854" y="284398"/>
                </a:lnTo>
                <a:lnTo>
                  <a:pt x="20265" y="333225"/>
                </a:lnTo>
                <a:lnTo>
                  <a:pt x="7941" y="387856"/>
                </a:lnTo>
                <a:lnTo>
                  <a:pt x="0" y="445377"/>
                </a:lnTo>
                <a:lnTo>
                  <a:pt x="767" y="499465"/>
                </a:lnTo>
                <a:lnTo>
                  <a:pt x="11506" y="558965"/>
                </a:lnTo>
                <a:lnTo>
                  <a:pt x="34468" y="621324"/>
                </a:lnTo>
                <a:lnTo>
                  <a:pt x="68466" y="680609"/>
                </a:lnTo>
                <a:lnTo>
                  <a:pt x="112438" y="737971"/>
                </a:lnTo>
                <a:lnTo>
                  <a:pt x="156197" y="779811"/>
                </a:lnTo>
                <a:lnTo>
                  <a:pt x="206592" y="808708"/>
                </a:lnTo>
                <a:lnTo>
                  <a:pt x="254742" y="828737"/>
                </a:lnTo>
                <a:lnTo>
                  <a:pt x="306053" y="841431"/>
                </a:lnTo>
                <a:lnTo>
                  <a:pt x="358301" y="845712"/>
                </a:lnTo>
                <a:lnTo>
                  <a:pt x="408487" y="845811"/>
                </a:lnTo>
                <a:lnTo>
                  <a:pt x="469212" y="832790"/>
                </a:lnTo>
                <a:lnTo>
                  <a:pt x="525612" y="818133"/>
                </a:lnTo>
                <a:lnTo>
                  <a:pt x="581877" y="787219"/>
                </a:lnTo>
                <a:lnTo>
                  <a:pt x="633105" y="749555"/>
                </a:lnTo>
                <a:lnTo>
                  <a:pt x="693224" y="694519"/>
                </a:lnTo>
                <a:lnTo>
                  <a:pt x="717383" y="659463"/>
                </a:lnTo>
                <a:lnTo>
                  <a:pt x="747150" y="598316"/>
                </a:lnTo>
                <a:lnTo>
                  <a:pt x="764437" y="547166"/>
                </a:lnTo>
                <a:lnTo>
                  <a:pt x="772409" y="498429"/>
                </a:lnTo>
                <a:lnTo>
                  <a:pt x="774771" y="443824"/>
                </a:lnTo>
                <a:lnTo>
                  <a:pt x="775470" y="386311"/>
                </a:lnTo>
                <a:lnTo>
                  <a:pt x="770118" y="325654"/>
                </a:lnTo>
                <a:lnTo>
                  <a:pt x="757795" y="265406"/>
                </a:lnTo>
                <a:lnTo>
                  <a:pt x="740977" y="211045"/>
                </a:lnTo>
                <a:lnTo>
                  <a:pt x="709882" y="150263"/>
                </a:lnTo>
                <a:lnTo>
                  <a:pt x="676010" y="108838"/>
                </a:lnTo>
                <a:lnTo>
                  <a:pt x="614014" y="55606"/>
                </a:lnTo>
                <a:lnTo>
                  <a:pt x="563747" y="26536"/>
                </a:lnTo>
                <a:lnTo>
                  <a:pt x="535306" y="14702"/>
                </a:lnTo>
                <a:lnTo>
                  <a:pt x="486409" y="6870"/>
                </a:lnTo>
                <a:lnTo>
                  <a:pt x="434877" y="0"/>
                </a:lnTo>
                <a:lnTo>
                  <a:pt x="382563" y="4333"/>
                </a:lnTo>
                <a:lnTo>
                  <a:pt x="330017" y="14196"/>
                </a:lnTo>
                <a:lnTo>
                  <a:pt x="278574" y="31416"/>
                </a:lnTo>
                <a:lnTo>
                  <a:pt x="228036" y="55077"/>
                </a:lnTo>
                <a:lnTo>
                  <a:pt x="207226" y="684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68580" y="4088347"/>
            <a:ext cx="1376484" cy="660006"/>
            <a:chOff x="768580" y="4088347"/>
            <a:chExt cx="1376484" cy="660006"/>
          </a:xfrm>
        </p:grpSpPr>
        <p:sp>
          <p:nvSpPr>
            <p:cNvPr id="31" name="Freeform 30"/>
            <p:cNvSpPr/>
            <p:nvPr/>
          </p:nvSpPr>
          <p:spPr>
            <a:xfrm>
              <a:off x="768580" y="4191756"/>
              <a:ext cx="326412" cy="556597"/>
            </a:xfrm>
            <a:custGeom>
              <a:avLst/>
              <a:gdLst/>
              <a:ahLst/>
              <a:cxnLst/>
              <a:rect l="0" t="0" r="0" b="0"/>
              <a:pathLst>
                <a:path w="326412" h="556597">
                  <a:moveTo>
                    <a:pt x="0" y="61757"/>
                  </a:moveTo>
                  <a:lnTo>
                    <a:pt x="42691" y="58637"/>
                  </a:lnTo>
                  <a:lnTo>
                    <a:pt x="95520" y="52692"/>
                  </a:lnTo>
                  <a:lnTo>
                    <a:pt x="153876" y="50347"/>
                  </a:lnTo>
                  <a:lnTo>
                    <a:pt x="207343" y="39832"/>
                  </a:lnTo>
                  <a:lnTo>
                    <a:pt x="270023" y="23038"/>
                  </a:lnTo>
                  <a:lnTo>
                    <a:pt x="303055" y="11420"/>
                  </a:lnTo>
                  <a:lnTo>
                    <a:pt x="320304" y="0"/>
                  </a:lnTo>
                  <a:lnTo>
                    <a:pt x="324670" y="698"/>
                  </a:lnTo>
                  <a:lnTo>
                    <a:pt x="326411" y="5843"/>
                  </a:lnTo>
                  <a:lnTo>
                    <a:pt x="323272" y="32322"/>
                  </a:lnTo>
                  <a:lnTo>
                    <a:pt x="311813" y="62394"/>
                  </a:lnTo>
                  <a:lnTo>
                    <a:pt x="281397" y="121719"/>
                  </a:lnTo>
                  <a:lnTo>
                    <a:pt x="254660" y="177147"/>
                  </a:lnTo>
                  <a:lnTo>
                    <a:pt x="232349" y="230157"/>
                  </a:lnTo>
                  <a:lnTo>
                    <a:pt x="202300" y="293379"/>
                  </a:lnTo>
                  <a:lnTo>
                    <a:pt x="182791" y="353261"/>
                  </a:lnTo>
                  <a:lnTo>
                    <a:pt x="159396" y="408763"/>
                  </a:lnTo>
                  <a:lnTo>
                    <a:pt x="134128" y="465697"/>
                  </a:lnTo>
                  <a:lnTo>
                    <a:pt x="107278" y="524132"/>
                  </a:lnTo>
                  <a:lnTo>
                    <a:pt x="94756" y="556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37077" y="4643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30644" y="4142088"/>
              <a:ext cx="380258" cy="522002"/>
            </a:xfrm>
            <a:custGeom>
              <a:avLst/>
              <a:gdLst/>
              <a:ahLst/>
              <a:cxnLst/>
              <a:rect l="0" t="0" r="0" b="0"/>
              <a:pathLst>
                <a:path w="380258" h="522002">
                  <a:moveTo>
                    <a:pt x="106516" y="6140"/>
                  </a:moveTo>
                  <a:lnTo>
                    <a:pt x="71769" y="61184"/>
                  </a:lnTo>
                  <a:lnTo>
                    <a:pt x="51516" y="112592"/>
                  </a:lnTo>
                  <a:lnTo>
                    <a:pt x="18468" y="172193"/>
                  </a:lnTo>
                  <a:lnTo>
                    <a:pt x="4603" y="189515"/>
                  </a:lnTo>
                  <a:lnTo>
                    <a:pt x="1139" y="191561"/>
                  </a:lnTo>
                  <a:lnTo>
                    <a:pt x="0" y="189415"/>
                  </a:lnTo>
                  <a:lnTo>
                    <a:pt x="9475" y="135690"/>
                  </a:lnTo>
                  <a:lnTo>
                    <a:pt x="22530" y="82899"/>
                  </a:lnTo>
                  <a:lnTo>
                    <a:pt x="31754" y="60142"/>
                  </a:lnTo>
                  <a:lnTo>
                    <a:pt x="56678" y="28769"/>
                  </a:lnTo>
                  <a:lnTo>
                    <a:pt x="76177" y="11908"/>
                  </a:lnTo>
                  <a:lnTo>
                    <a:pt x="99661" y="2854"/>
                  </a:lnTo>
                  <a:lnTo>
                    <a:pt x="124527" y="0"/>
                  </a:lnTo>
                  <a:lnTo>
                    <a:pt x="147276" y="2631"/>
                  </a:lnTo>
                  <a:lnTo>
                    <a:pt x="165966" y="10819"/>
                  </a:lnTo>
                  <a:lnTo>
                    <a:pt x="182071" y="23427"/>
                  </a:lnTo>
                  <a:lnTo>
                    <a:pt x="203122" y="50256"/>
                  </a:lnTo>
                  <a:lnTo>
                    <a:pt x="225159" y="106749"/>
                  </a:lnTo>
                  <a:lnTo>
                    <a:pt x="231337" y="169426"/>
                  </a:lnTo>
                  <a:lnTo>
                    <a:pt x="231238" y="220767"/>
                  </a:lnTo>
                  <a:lnTo>
                    <a:pt x="224319" y="273024"/>
                  </a:lnTo>
                  <a:lnTo>
                    <a:pt x="213690" y="325552"/>
                  </a:lnTo>
                  <a:lnTo>
                    <a:pt x="196243" y="376991"/>
                  </a:lnTo>
                  <a:lnTo>
                    <a:pt x="169387" y="436886"/>
                  </a:lnTo>
                  <a:lnTo>
                    <a:pt x="145422" y="476530"/>
                  </a:lnTo>
                  <a:lnTo>
                    <a:pt x="105882" y="515777"/>
                  </a:lnTo>
                  <a:lnTo>
                    <a:pt x="95565" y="520203"/>
                  </a:lnTo>
                  <a:lnTo>
                    <a:pt x="74743" y="522001"/>
                  </a:lnTo>
                  <a:lnTo>
                    <a:pt x="65447" y="518503"/>
                  </a:lnTo>
                  <a:lnTo>
                    <a:pt x="48879" y="505258"/>
                  </a:lnTo>
                  <a:lnTo>
                    <a:pt x="39955" y="484554"/>
                  </a:lnTo>
                  <a:lnTo>
                    <a:pt x="37159" y="460924"/>
                  </a:lnTo>
                  <a:lnTo>
                    <a:pt x="39816" y="438723"/>
                  </a:lnTo>
                  <a:lnTo>
                    <a:pt x="48016" y="420277"/>
                  </a:lnTo>
                  <a:lnTo>
                    <a:pt x="60629" y="404280"/>
                  </a:lnTo>
                  <a:lnTo>
                    <a:pt x="77933" y="389372"/>
                  </a:lnTo>
                  <a:lnTo>
                    <a:pt x="103561" y="381186"/>
                  </a:lnTo>
                  <a:lnTo>
                    <a:pt x="133279" y="379887"/>
                  </a:lnTo>
                  <a:lnTo>
                    <a:pt x="187365" y="394998"/>
                  </a:lnTo>
                  <a:lnTo>
                    <a:pt x="250177" y="420385"/>
                  </a:lnTo>
                  <a:lnTo>
                    <a:pt x="306065" y="440872"/>
                  </a:lnTo>
                  <a:lnTo>
                    <a:pt x="361229" y="447354"/>
                  </a:lnTo>
                  <a:lnTo>
                    <a:pt x="380257" y="448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78341" y="4088347"/>
              <a:ext cx="366723" cy="526869"/>
            </a:xfrm>
            <a:custGeom>
              <a:avLst/>
              <a:gdLst/>
              <a:ahLst/>
              <a:cxnLst/>
              <a:rect l="0" t="0" r="0" b="0"/>
              <a:pathLst>
                <a:path w="366723" h="526869">
                  <a:moveTo>
                    <a:pt x="116788" y="59881"/>
                  </a:moveTo>
                  <a:lnTo>
                    <a:pt x="92742" y="77861"/>
                  </a:lnTo>
                  <a:lnTo>
                    <a:pt x="34786" y="136212"/>
                  </a:lnTo>
                  <a:lnTo>
                    <a:pt x="4924" y="170625"/>
                  </a:lnTo>
                  <a:lnTo>
                    <a:pt x="1268" y="172315"/>
                  </a:lnTo>
                  <a:lnTo>
                    <a:pt x="0" y="169932"/>
                  </a:lnTo>
                  <a:lnTo>
                    <a:pt x="325" y="164834"/>
                  </a:lnTo>
                  <a:lnTo>
                    <a:pt x="36853" y="101359"/>
                  </a:lnTo>
                  <a:lnTo>
                    <a:pt x="58529" y="71390"/>
                  </a:lnTo>
                  <a:lnTo>
                    <a:pt x="118389" y="19114"/>
                  </a:lnTo>
                  <a:lnTo>
                    <a:pt x="156907" y="3868"/>
                  </a:lnTo>
                  <a:lnTo>
                    <a:pt x="196785" y="0"/>
                  </a:lnTo>
                  <a:lnTo>
                    <a:pt x="220193" y="3242"/>
                  </a:lnTo>
                  <a:lnTo>
                    <a:pt x="229008" y="8083"/>
                  </a:lnTo>
                  <a:lnTo>
                    <a:pt x="241923" y="22822"/>
                  </a:lnTo>
                  <a:lnTo>
                    <a:pt x="248443" y="44190"/>
                  </a:lnTo>
                  <a:lnTo>
                    <a:pt x="250171" y="68115"/>
                  </a:lnTo>
                  <a:lnTo>
                    <a:pt x="243397" y="102485"/>
                  </a:lnTo>
                  <a:lnTo>
                    <a:pt x="220739" y="149188"/>
                  </a:lnTo>
                  <a:lnTo>
                    <a:pt x="193734" y="181637"/>
                  </a:lnTo>
                  <a:lnTo>
                    <a:pt x="167273" y="197862"/>
                  </a:lnTo>
                  <a:lnTo>
                    <a:pt x="164483" y="198661"/>
                  </a:lnTo>
                  <a:lnTo>
                    <a:pt x="170741" y="193311"/>
                  </a:lnTo>
                  <a:lnTo>
                    <a:pt x="199584" y="188323"/>
                  </a:lnTo>
                  <a:lnTo>
                    <a:pt x="242847" y="195043"/>
                  </a:lnTo>
                  <a:lnTo>
                    <a:pt x="285188" y="210755"/>
                  </a:lnTo>
                  <a:lnTo>
                    <a:pt x="305107" y="224032"/>
                  </a:lnTo>
                  <a:lnTo>
                    <a:pt x="344286" y="265681"/>
                  </a:lnTo>
                  <a:lnTo>
                    <a:pt x="360190" y="298803"/>
                  </a:lnTo>
                  <a:lnTo>
                    <a:pt x="366722" y="343842"/>
                  </a:lnTo>
                  <a:lnTo>
                    <a:pt x="363068" y="388642"/>
                  </a:lnTo>
                  <a:lnTo>
                    <a:pt x="342947" y="437297"/>
                  </a:lnTo>
                  <a:lnTo>
                    <a:pt x="303964" y="491337"/>
                  </a:lnTo>
                  <a:lnTo>
                    <a:pt x="274023" y="511893"/>
                  </a:lnTo>
                  <a:lnTo>
                    <a:pt x="237336" y="525393"/>
                  </a:lnTo>
                  <a:lnTo>
                    <a:pt x="213649" y="526868"/>
                  </a:lnTo>
                  <a:lnTo>
                    <a:pt x="154283" y="515221"/>
                  </a:lnTo>
                  <a:lnTo>
                    <a:pt x="127317" y="502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095585" y="3895544"/>
            <a:ext cx="1421349" cy="610654"/>
            <a:chOff x="4095585" y="3895544"/>
            <a:chExt cx="1421349" cy="610654"/>
          </a:xfrm>
        </p:grpSpPr>
        <p:sp>
          <p:nvSpPr>
            <p:cNvPr id="36" name="Freeform 35"/>
            <p:cNvSpPr/>
            <p:nvPr/>
          </p:nvSpPr>
          <p:spPr>
            <a:xfrm>
              <a:off x="4095585" y="3895544"/>
              <a:ext cx="349782" cy="473783"/>
            </a:xfrm>
            <a:custGeom>
              <a:avLst/>
              <a:gdLst/>
              <a:ahLst/>
              <a:cxnLst/>
              <a:rect l="0" t="0" r="0" b="0"/>
              <a:pathLst>
                <a:path w="349782" h="473783">
                  <a:moveTo>
                    <a:pt x="0" y="0"/>
                  </a:moveTo>
                  <a:lnTo>
                    <a:pt x="37478" y="8333"/>
                  </a:lnTo>
                  <a:lnTo>
                    <a:pt x="88901" y="15684"/>
                  </a:lnTo>
                  <a:lnTo>
                    <a:pt x="144120" y="27231"/>
                  </a:lnTo>
                  <a:lnTo>
                    <a:pt x="200087" y="30725"/>
                  </a:lnTo>
                  <a:lnTo>
                    <a:pt x="256203" y="31415"/>
                  </a:lnTo>
                  <a:lnTo>
                    <a:pt x="312347" y="24316"/>
                  </a:lnTo>
                  <a:lnTo>
                    <a:pt x="340422" y="22505"/>
                  </a:lnTo>
                  <a:lnTo>
                    <a:pt x="347441" y="24362"/>
                  </a:lnTo>
                  <a:lnTo>
                    <a:pt x="349781" y="27940"/>
                  </a:lnTo>
                  <a:lnTo>
                    <a:pt x="349001" y="32664"/>
                  </a:lnTo>
                  <a:lnTo>
                    <a:pt x="318269" y="87360"/>
                  </a:lnTo>
                  <a:lnTo>
                    <a:pt x="282744" y="148213"/>
                  </a:lnTo>
                  <a:lnTo>
                    <a:pt x="238352" y="211593"/>
                  </a:lnTo>
                  <a:lnTo>
                    <a:pt x="196506" y="266594"/>
                  </a:lnTo>
                  <a:lnTo>
                    <a:pt x="171571" y="305994"/>
                  </a:lnTo>
                  <a:lnTo>
                    <a:pt x="155731" y="333990"/>
                  </a:lnTo>
                  <a:lnTo>
                    <a:pt x="112501" y="393341"/>
                  </a:lnTo>
                  <a:lnTo>
                    <a:pt x="70044" y="456423"/>
                  </a:lnTo>
                  <a:lnTo>
                    <a:pt x="6317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32497" y="43377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20616" y="3934852"/>
              <a:ext cx="380421" cy="500209"/>
            </a:xfrm>
            <a:custGeom>
              <a:avLst/>
              <a:gdLst/>
              <a:ahLst/>
              <a:cxnLst/>
              <a:rect l="0" t="0" r="0" b="0"/>
              <a:pathLst>
                <a:path w="380421" h="500209">
                  <a:moveTo>
                    <a:pt x="75093" y="13334"/>
                  </a:moveTo>
                  <a:lnTo>
                    <a:pt x="49900" y="67209"/>
                  </a:lnTo>
                  <a:lnTo>
                    <a:pt x="17808" y="129256"/>
                  </a:lnTo>
                  <a:lnTo>
                    <a:pt x="4400" y="150253"/>
                  </a:lnTo>
                  <a:lnTo>
                    <a:pt x="1058" y="152576"/>
                  </a:lnTo>
                  <a:lnTo>
                    <a:pt x="0" y="149446"/>
                  </a:lnTo>
                  <a:lnTo>
                    <a:pt x="6708" y="116390"/>
                  </a:lnTo>
                  <a:lnTo>
                    <a:pt x="21556" y="80784"/>
                  </a:lnTo>
                  <a:lnTo>
                    <a:pt x="46362" y="51777"/>
                  </a:lnTo>
                  <a:lnTo>
                    <a:pt x="86186" y="22184"/>
                  </a:lnTo>
                  <a:lnTo>
                    <a:pt x="138339" y="0"/>
                  </a:lnTo>
                  <a:lnTo>
                    <a:pt x="175461" y="154"/>
                  </a:lnTo>
                  <a:lnTo>
                    <a:pt x="186459" y="5717"/>
                  </a:lnTo>
                  <a:lnTo>
                    <a:pt x="204918" y="24377"/>
                  </a:lnTo>
                  <a:lnTo>
                    <a:pt x="222875" y="55600"/>
                  </a:lnTo>
                  <a:lnTo>
                    <a:pt x="231017" y="114403"/>
                  </a:lnTo>
                  <a:lnTo>
                    <a:pt x="232427" y="165073"/>
                  </a:lnTo>
                  <a:lnTo>
                    <a:pt x="229784" y="228358"/>
                  </a:lnTo>
                  <a:lnTo>
                    <a:pt x="212754" y="286525"/>
                  </a:lnTo>
                  <a:lnTo>
                    <a:pt x="193611" y="337085"/>
                  </a:lnTo>
                  <a:lnTo>
                    <a:pt x="172247" y="390930"/>
                  </a:lnTo>
                  <a:lnTo>
                    <a:pt x="132255" y="448136"/>
                  </a:lnTo>
                  <a:lnTo>
                    <a:pt x="94963" y="485396"/>
                  </a:lnTo>
                  <a:lnTo>
                    <a:pt x="74566" y="497270"/>
                  </a:lnTo>
                  <a:lnTo>
                    <a:pt x="53802" y="500208"/>
                  </a:lnTo>
                  <a:lnTo>
                    <a:pt x="34045" y="496444"/>
                  </a:lnTo>
                  <a:lnTo>
                    <a:pt x="17465" y="486973"/>
                  </a:lnTo>
                  <a:lnTo>
                    <a:pt x="13278" y="480002"/>
                  </a:lnTo>
                  <a:lnTo>
                    <a:pt x="11745" y="462898"/>
                  </a:lnTo>
                  <a:lnTo>
                    <a:pt x="17459" y="433537"/>
                  </a:lnTo>
                  <a:lnTo>
                    <a:pt x="32150" y="408200"/>
                  </a:lnTo>
                  <a:lnTo>
                    <a:pt x="80885" y="364442"/>
                  </a:lnTo>
                  <a:lnTo>
                    <a:pt x="101844" y="356555"/>
                  </a:lnTo>
                  <a:lnTo>
                    <a:pt x="153427" y="345903"/>
                  </a:lnTo>
                  <a:lnTo>
                    <a:pt x="214307" y="348865"/>
                  </a:lnTo>
                  <a:lnTo>
                    <a:pt x="268579" y="355562"/>
                  </a:lnTo>
                  <a:lnTo>
                    <a:pt x="330425" y="358575"/>
                  </a:lnTo>
                  <a:lnTo>
                    <a:pt x="380420" y="350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77850" y="3945328"/>
              <a:ext cx="320863" cy="494817"/>
            </a:xfrm>
            <a:custGeom>
              <a:avLst/>
              <a:gdLst/>
              <a:ahLst/>
              <a:cxnLst/>
              <a:rect l="0" t="0" r="0" b="0"/>
              <a:pathLst>
                <a:path w="320863" h="494817">
                  <a:moveTo>
                    <a:pt x="107414" y="23915"/>
                  </a:moveTo>
                  <a:lnTo>
                    <a:pt x="57916" y="82478"/>
                  </a:lnTo>
                  <a:lnTo>
                    <a:pt x="16135" y="125594"/>
                  </a:lnTo>
                  <a:lnTo>
                    <a:pt x="10296" y="126796"/>
                  </a:lnTo>
                  <a:lnTo>
                    <a:pt x="5234" y="124088"/>
                  </a:lnTo>
                  <a:lnTo>
                    <a:pt x="689" y="118773"/>
                  </a:lnTo>
                  <a:lnTo>
                    <a:pt x="0" y="112890"/>
                  </a:lnTo>
                  <a:lnTo>
                    <a:pt x="5472" y="100114"/>
                  </a:lnTo>
                  <a:lnTo>
                    <a:pt x="41335" y="49856"/>
                  </a:lnTo>
                  <a:lnTo>
                    <a:pt x="77334" y="21847"/>
                  </a:lnTo>
                  <a:lnTo>
                    <a:pt x="128669" y="0"/>
                  </a:lnTo>
                  <a:lnTo>
                    <a:pt x="165705" y="192"/>
                  </a:lnTo>
                  <a:lnTo>
                    <a:pt x="186353" y="11032"/>
                  </a:lnTo>
                  <a:lnTo>
                    <a:pt x="202159" y="27548"/>
                  </a:lnTo>
                  <a:lnTo>
                    <a:pt x="213084" y="46587"/>
                  </a:lnTo>
                  <a:lnTo>
                    <a:pt x="220222" y="82625"/>
                  </a:lnTo>
                  <a:lnTo>
                    <a:pt x="216748" y="117350"/>
                  </a:lnTo>
                  <a:lnTo>
                    <a:pt x="208259" y="136022"/>
                  </a:lnTo>
                  <a:lnTo>
                    <a:pt x="195518" y="152119"/>
                  </a:lnTo>
                  <a:lnTo>
                    <a:pt x="168614" y="173166"/>
                  </a:lnTo>
                  <a:lnTo>
                    <a:pt x="148652" y="183056"/>
                  </a:lnTo>
                  <a:lnTo>
                    <a:pt x="144264" y="183821"/>
                  </a:lnTo>
                  <a:lnTo>
                    <a:pt x="143679" y="181992"/>
                  </a:lnTo>
                  <a:lnTo>
                    <a:pt x="145629" y="178433"/>
                  </a:lnTo>
                  <a:lnTo>
                    <a:pt x="165140" y="167834"/>
                  </a:lnTo>
                  <a:lnTo>
                    <a:pt x="183373" y="167038"/>
                  </a:lnTo>
                  <a:lnTo>
                    <a:pt x="223673" y="176059"/>
                  </a:lnTo>
                  <a:lnTo>
                    <a:pt x="249356" y="191307"/>
                  </a:lnTo>
                  <a:lnTo>
                    <a:pt x="293246" y="245844"/>
                  </a:lnTo>
                  <a:lnTo>
                    <a:pt x="320862" y="308258"/>
                  </a:lnTo>
                  <a:lnTo>
                    <a:pt x="320657" y="345381"/>
                  </a:lnTo>
                  <a:lnTo>
                    <a:pt x="307597" y="380427"/>
                  </a:lnTo>
                  <a:lnTo>
                    <a:pt x="275427" y="434334"/>
                  </a:lnTo>
                  <a:lnTo>
                    <a:pt x="260465" y="454328"/>
                  </a:lnTo>
                  <a:lnTo>
                    <a:pt x="232311" y="477569"/>
                  </a:lnTo>
                  <a:lnTo>
                    <a:pt x="212057" y="487971"/>
                  </a:lnTo>
                  <a:lnTo>
                    <a:pt x="175334" y="494816"/>
                  </a:lnTo>
                  <a:lnTo>
                    <a:pt x="151639" y="490178"/>
                  </a:lnTo>
                  <a:lnTo>
                    <a:pt x="130579" y="479148"/>
                  </a:lnTo>
                  <a:lnTo>
                    <a:pt x="86357" y="43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85347" y="4011357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31586" y="0"/>
                  </a:moveTo>
                  <a:lnTo>
                    <a:pt x="23252" y="57264"/>
                  </a:lnTo>
                  <a:lnTo>
                    <a:pt x="21707" y="106654"/>
                  </a:lnTo>
                  <a:lnTo>
                    <a:pt x="18130" y="155214"/>
                  </a:lnTo>
                  <a:lnTo>
                    <a:pt x="12780" y="208596"/>
                  </a:lnTo>
                  <a:lnTo>
                    <a:pt x="11529" y="252977"/>
                  </a:lnTo>
                  <a:lnTo>
                    <a:pt x="10973" y="299998"/>
                  </a:lnTo>
                  <a:lnTo>
                    <a:pt x="10726" y="348192"/>
                  </a:lnTo>
                  <a:lnTo>
                    <a:pt x="10616" y="395738"/>
                  </a:lnTo>
                  <a:lnTo>
                    <a:pt x="9385" y="45611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842889" y="3822793"/>
            <a:ext cx="746707" cy="818596"/>
          </a:xfrm>
          <a:custGeom>
            <a:avLst/>
            <a:gdLst/>
            <a:ahLst/>
            <a:cxnLst/>
            <a:rect l="0" t="0" r="0" b="0"/>
            <a:pathLst>
              <a:path w="746707" h="818596">
                <a:moveTo>
                  <a:pt x="263017" y="51694"/>
                </a:moveTo>
                <a:lnTo>
                  <a:pt x="204401" y="57283"/>
                </a:lnTo>
                <a:lnTo>
                  <a:pt x="147804" y="84477"/>
                </a:lnTo>
                <a:lnTo>
                  <a:pt x="110798" y="111592"/>
                </a:lnTo>
                <a:lnTo>
                  <a:pt x="66678" y="168144"/>
                </a:lnTo>
                <a:lnTo>
                  <a:pt x="39749" y="223353"/>
                </a:lnTo>
                <a:lnTo>
                  <a:pt x="19003" y="276935"/>
                </a:lnTo>
                <a:lnTo>
                  <a:pt x="4811" y="333749"/>
                </a:lnTo>
                <a:lnTo>
                  <a:pt x="794" y="396963"/>
                </a:lnTo>
                <a:lnTo>
                  <a:pt x="0" y="454857"/>
                </a:lnTo>
                <a:lnTo>
                  <a:pt x="1013" y="511353"/>
                </a:lnTo>
                <a:lnTo>
                  <a:pt x="14385" y="567573"/>
                </a:lnTo>
                <a:lnTo>
                  <a:pt x="38726" y="629372"/>
                </a:lnTo>
                <a:lnTo>
                  <a:pt x="66851" y="672601"/>
                </a:lnTo>
                <a:lnTo>
                  <a:pt x="118154" y="727689"/>
                </a:lnTo>
                <a:lnTo>
                  <a:pt x="158233" y="762471"/>
                </a:lnTo>
                <a:lnTo>
                  <a:pt x="213560" y="790666"/>
                </a:lnTo>
                <a:lnTo>
                  <a:pt x="272745" y="811566"/>
                </a:lnTo>
                <a:lnTo>
                  <a:pt x="333526" y="818554"/>
                </a:lnTo>
                <a:lnTo>
                  <a:pt x="382305" y="818595"/>
                </a:lnTo>
                <a:lnTo>
                  <a:pt x="438182" y="808721"/>
                </a:lnTo>
                <a:lnTo>
                  <a:pt x="494141" y="792063"/>
                </a:lnTo>
                <a:lnTo>
                  <a:pt x="552810" y="769044"/>
                </a:lnTo>
                <a:lnTo>
                  <a:pt x="611482" y="728843"/>
                </a:lnTo>
                <a:lnTo>
                  <a:pt x="664654" y="672243"/>
                </a:lnTo>
                <a:lnTo>
                  <a:pt x="695946" y="636702"/>
                </a:lnTo>
                <a:lnTo>
                  <a:pt x="718494" y="579132"/>
                </a:lnTo>
                <a:lnTo>
                  <a:pt x="736700" y="525609"/>
                </a:lnTo>
                <a:lnTo>
                  <a:pt x="744179" y="490811"/>
                </a:lnTo>
                <a:lnTo>
                  <a:pt x="746706" y="437130"/>
                </a:lnTo>
                <a:lnTo>
                  <a:pt x="746036" y="374231"/>
                </a:lnTo>
                <a:lnTo>
                  <a:pt x="735851" y="315533"/>
                </a:lnTo>
                <a:lnTo>
                  <a:pt x="717957" y="253204"/>
                </a:lnTo>
                <a:lnTo>
                  <a:pt x="687034" y="199286"/>
                </a:lnTo>
                <a:lnTo>
                  <a:pt x="645497" y="135939"/>
                </a:lnTo>
                <a:lnTo>
                  <a:pt x="598998" y="94734"/>
                </a:lnTo>
                <a:lnTo>
                  <a:pt x="545010" y="51775"/>
                </a:lnTo>
                <a:lnTo>
                  <a:pt x="504723" y="29223"/>
                </a:lnTo>
                <a:lnTo>
                  <a:pt x="454565" y="13503"/>
                </a:lnTo>
                <a:lnTo>
                  <a:pt x="396477" y="2252"/>
                </a:lnTo>
                <a:lnTo>
                  <a:pt x="346235" y="0"/>
                </a:lnTo>
                <a:lnTo>
                  <a:pt x="297423" y="2452"/>
                </a:lnTo>
                <a:lnTo>
                  <a:pt x="244597" y="13761"/>
                </a:lnTo>
                <a:lnTo>
                  <a:pt x="194301" y="28430"/>
                </a:lnTo>
                <a:lnTo>
                  <a:pt x="157732" y="516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549847" y="3304969"/>
            <a:ext cx="76010" cy="94242"/>
          </a:xfrm>
          <a:custGeom>
            <a:avLst/>
            <a:gdLst/>
            <a:ahLst/>
            <a:cxnLst/>
            <a:rect l="0" t="0" r="0" b="0"/>
            <a:pathLst>
              <a:path w="76010" h="94242">
                <a:moveTo>
                  <a:pt x="30671" y="11507"/>
                </a:moveTo>
                <a:lnTo>
                  <a:pt x="8314" y="17096"/>
                </a:lnTo>
                <a:lnTo>
                  <a:pt x="2898" y="22253"/>
                </a:lnTo>
                <a:lnTo>
                  <a:pt x="458" y="29199"/>
                </a:lnTo>
                <a:lnTo>
                  <a:pt x="0" y="37340"/>
                </a:lnTo>
                <a:lnTo>
                  <a:pt x="5732" y="52624"/>
                </a:lnTo>
                <a:lnTo>
                  <a:pt x="10535" y="59976"/>
                </a:lnTo>
                <a:lnTo>
                  <a:pt x="25231" y="71263"/>
                </a:lnTo>
                <a:lnTo>
                  <a:pt x="34063" y="75911"/>
                </a:lnTo>
                <a:lnTo>
                  <a:pt x="42291" y="76670"/>
                </a:lnTo>
                <a:lnTo>
                  <a:pt x="57672" y="71274"/>
                </a:lnTo>
                <a:lnTo>
                  <a:pt x="69188" y="57957"/>
                </a:lnTo>
                <a:lnTo>
                  <a:pt x="73896" y="49493"/>
                </a:lnTo>
                <a:lnTo>
                  <a:pt x="76009" y="30729"/>
                </a:lnTo>
                <a:lnTo>
                  <a:pt x="74934" y="20812"/>
                </a:lnTo>
                <a:lnTo>
                  <a:pt x="70708" y="13031"/>
                </a:lnTo>
                <a:lnTo>
                  <a:pt x="56654" y="1266"/>
                </a:lnTo>
                <a:lnTo>
                  <a:pt x="49162" y="0"/>
                </a:lnTo>
                <a:lnTo>
                  <a:pt x="41829" y="1497"/>
                </a:lnTo>
                <a:lnTo>
                  <a:pt x="20329" y="14780"/>
                </a:lnTo>
                <a:lnTo>
                  <a:pt x="13247" y="20708"/>
                </a:lnTo>
                <a:lnTo>
                  <a:pt x="5380" y="39773"/>
                </a:lnTo>
                <a:lnTo>
                  <a:pt x="3053" y="62675"/>
                </a:lnTo>
                <a:lnTo>
                  <a:pt x="5918" y="84551"/>
                </a:lnTo>
                <a:lnTo>
                  <a:pt x="10659" y="90619"/>
                </a:lnTo>
                <a:lnTo>
                  <a:pt x="17330" y="93494"/>
                </a:lnTo>
                <a:lnTo>
                  <a:pt x="25286" y="94241"/>
                </a:lnTo>
                <a:lnTo>
                  <a:pt x="31761" y="91230"/>
                </a:lnTo>
                <a:lnTo>
                  <a:pt x="42074" y="78525"/>
                </a:lnTo>
                <a:lnTo>
                  <a:pt x="44318" y="61180"/>
                </a:lnTo>
                <a:lnTo>
                  <a:pt x="43278" y="51642"/>
                </a:lnTo>
                <a:lnTo>
                  <a:pt x="35884" y="34804"/>
                </a:lnTo>
                <a:lnTo>
                  <a:pt x="30637" y="27038"/>
                </a:lnTo>
                <a:lnTo>
                  <a:pt x="24799" y="24201"/>
                </a:lnTo>
                <a:lnTo>
                  <a:pt x="18568" y="24649"/>
                </a:lnTo>
                <a:lnTo>
                  <a:pt x="12074" y="27288"/>
                </a:lnTo>
                <a:lnTo>
                  <a:pt x="8914" y="32556"/>
                </a:lnTo>
                <a:lnTo>
                  <a:pt x="8523" y="47768"/>
                </a:lnTo>
                <a:lnTo>
                  <a:pt x="12396" y="52059"/>
                </a:lnTo>
                <a:lnTo>
                  <a:pt x="18487" y="53750"/>
                </a:lnTo>
                <a:lnTo>
                  <a:pt x="26058" y="53707"/>
                </a:lnTo>
                <a:lnTo>
                  <a:pt x="32275" y="50169"/>
                </a:lnTo>
                <a:lnTo>
                  <a:pt x="51728" y="220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531344" y="4011083"/>
            <a:ext cx="72886" cy="85434"/>
          </a:xfrm>
          <a:custGeom>
            <a:avLst/>
            <a:gdLst/>
            <a:ahLst/>
            <a:cxnLst/>
            <a:rect l="0" t="0" r="0" b="0"/>
            <a:pathLst>
              <a:path w="72886" h="85434">
                <a:moveTo>
                  <a:pt x="28117" y="274"/>
                </a:moveTo>
                <a:lnTo>
                  <a:pt x="12476" y="18255"/>
                </a:lnTo>
                <a:lnTo>
                  <a:pt x="4398" y="35172"/>
                </a:lnTo>
                <a:lnTo>
                  <a:pt x="3147" y="54389"/>
                </a:lnTo>
                <a:lnTo>
                  <a:pt x="4451" y="64426"/>
                </a:lnTo>
                <a:lnTo>
                  <a:pt x="8830" y="72288"/>
                </a:lnTo>
                <a:lnTo>
                  <a:pt x="23054" y="84143"/>
                </a:lnTo>
                <a:lnTo>
                  <a:pt x="31761" y="85433"/>
                </a:lnTo>
                <a:lnTo>
                  <a:pt x="50793" y="80626"/>
                </a:lnTo>
                <a:lnTo>
                  <a:pt x="64711" y="67571"/>
                </a:lnTo>
                <a:lnTo>
                  <a:pt x="70061" y="59177"/>
                </a:lnTo>
                <a:lnTo>
                  <a:pt x="72885" y="40491"/>
                </a:lnTo>
                <a:lnTo>
                  <a:pt x="72001" y="30595"/>
                </a:lnTo>
                <a:lnTo>
                  <a:pt x="64778" y="13360"/>
                </a:lnTo>
                <a:lnTo>
                  <a:pt x="59577" y="5489"/>
                </a:lnTo>
                <a:lnTo>
                  <a:pt x="51430" y="1411"/>
                </a:lnTo>
                <a:lnTo>
                  <a:pt x="29899" y="0"/>
                </a:lnTo>
                <a:lnTo>
                  <a:pt x="21116" y="3601"/>
                </a:lnTo>
                <a:lnTo>
                  <a:pt x="8238" y="16961"/>
                </a:lnTo>
                <a:lnTo>
                  <a:pt x="1734" y="37716"/>
                </a:lnTo>
                <a:lnTo>
                  <a:pt x="0" y="49802"/>
                </a:lnTo>
                <a:lnTo>
                  <a:pt x="4312" y="69470"/>
                </a:lnTo>
                <a:lnTo>
                  <a:pt x="8738" y="77990"/>
                </a:lnTo>
                <a:lnTo>
                  <a:pt x="15197" y="82500"/>
                </a:lnTo>
                <a:lnTo>
                  <a:pt x="23013" y="84337"/>
                </a:lnTo>
                <a:lnTo>
                  <a:pt x="31733" y="84392"/>
                </a:lnTo>
                <a:lnTo>
                  <a:pt x="39886" y="80919"/>
                </a:lnTo>
                <a:lnTo>
                  <a:pt x="55185" y="67702"/>
                </a:lnTo>
                <a:lnTo>
                  <a:pt x="59030" y="59264"/>
                </a:lnTo>
                <a:lnTo>
                  <a:pt x="60184" y="40530"/>
                </a:lnTo>
                <a:lnTo>
                  <a:pt x="53677" y="23625"/>
                </a:lnTo>
                <a:lnTo>
                  <a:pt x="48666" y="15841"/>
                </a:lnTo>
                <a:lnTo>
                  <a:pt x="46496" y="14162"/>
                </a:lnTo>
                <a:lnTo>
                  <a:pt x="46219" y="16552"/>
                </a:lnTo>
                <a:lnTo>
                  <a:pt x="49174" y="318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7138321" y="2814161"/>
            <a:ext cx="1745536" cy="1313011"/>
            <a:chOff x="7138321" y="2814161"/>
            <a:chExt cx="1745536" cy="1313011"/>
          </a:xfrm>
        </p:grpSpPr>
        <p:sp>
          <p:nvSpPr>
            <p:cNvPr id="45" name="Freeform 44"/>
            <p:cNvSpPr/>
            <p:nvPr/>
          </p:nvSpPr>
          <p:spPr>
            <a:xfrm>
              <a:off x="7138321" y="2833671"/>
              <a:ext cx="315525" cy="588091"/>
            </a:xfrm>
            <a:custGeom>
              <a:avLst/>
              <a:gdLst/>
              <a:ahLst/>
              <a:cxnLst/>
              <a:rect l="0" t="0" r="0" b="0"/>
              <a:pathLst>
                <a:path w="315525" h="588091">
                  <a:moveTo>
                    <a:pt x="0" y="40608"/>
                  </a:moveTo>
                  <a:lnTo>
                    <a:pt x="55045" y="23820"/>
                  </a:lnTo>
                  <a:lnTo>
                    <a:pt x="114513" y="14524"/>
                  </a:lnTo>
                  <a:lnTo>
                    <a:pt x="173311" y="10110"/>
                  </a:lnTo>
                  <a:lnTo>
                    <a:pt x="228080" y="6118"/>
                  </a:lnTo>
                  <a:lnTo>
                    <a:pt x="278630" y="0"/>
                  </a:lnTo>
                  <a:lnTo>
                    <a:pt x="289869" y="3008"/>
                  </a:lnTo>
                  <a:lnTo>
                    <a:pt x="308594" y="15708"/>
                  </a:lnTo>
                  <a:lnTo>
                    <a:pt x="313355" y="24008"/>
                  </a:lnTo>
                  <a:lnTo>
                    <a:pt x="315524" y="42589"/>
                  </a:lnTo>
                  <a:lnTo>
                    <a:pt x="296025" y="99751"/>
                  </a:lnTo>
                  <a:lnTo>
                    <a:pt x="281002" y="153546"/>
                  </a:lnTo>
                  <a:lnTo>
                    <a:pt x="257005" y="214925"/>
                  </a:lnTo>
                  <a:lnTo>
                    <a:pt x="232908" y="263443"/>
                  </a:lnTo>
                  <a:lnTo>
                    <a:pt x="214069" y="314864"/>
                  </a:lnTo>
                  <a:lnTo>
                    <a:pt x="197959" y="367144"/>
                  </a:lnTo>
                  <a:lnTo>
                    <a:pt x="178368" y="410321"/>
                  </a:lnTo>
                  <a:lnTo>
                    <a:pt x="160864" y="444171"/>
                  </a:lnTo>
                  <a:lnTo>
                    <a:pt x="139597" y="502934"/>
                  </a:lnTo>
                  <a:lnTo>
                    <a:pt x="109804" y="564612"/>
                  </a:lnTo>
                  <a:lnTo>
                    <a:pt x="94756" y="588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32290" y="2846750"/>
              <a:ext cx="327296" cy="512907"/>
            </a:xfrm>
            <a:custGeom>
              <a:avLst/>
              <a:gdLst/>
              <a:ahLst/>
              <a:cxnLst/>
              <a:rect l="0" t="0" r="0" b="0"/>
              <a:pathLst>
                <a:path w="327296" h="512907">
                  <a:moveTo>
                    <a:pt x="116725" y="17001"/>
                  </a:moveTo>
                  <a:lnTo>
                    <a:pt x="105547" y="28179"/>
                  </a:lnTo>
                  <a:lnTo>
                    <a:pt x="76292" y="90218"/>
                  </a:lnTo>
                  <a:lnTo>
                    <a:pt x="36116" y="153649"/>
                  </a:lnTo>
                  <a:lnTo>
                    <a:pt x="23967" y="169760"/>
                  </a:lnTo>
                  <a:lnTo>
                    <a:pt x="17452" y="171483"/>
                  </a:lnTo>
                  <a:lnTo>
                    <a:pt x="10769" y="169122"/>
                  </a:lnTo>
                  <a:lnTo>
                    <a:pt x="3973" y="164038"/>
                  </a:lnTo>
                  <a:lnTo>
                    <a:pt x="613" y="157140"/>
                  </a:lnTo>
                  <a:lnTo>
                    <a:pt x="0" y="140116"/>
                  </a:lnTo>
                  <a:lnTo>
                    <a:pt x="6745" y="123971"/>
                  </a:lnTo>
                  <a:lnTo>
                    <a:pt x="35204" y="68867"/>
                  </a:lnTo>
                  <a:lnTo>
                    <a:pt x="81788" y="10553"/>
                  </a:lnTo>
                  <a:lnTo>
                    <a:pt x="101978" y="2437"/>
                  </a:lnTo>
                  <a:lnTo>
                    <a:pt x="125379" y="0"/>
                  </a:lnTo>
                  <a:lnTo>
                    <a:pt x="147477" y="2816"/>
                  </a:lnTo>
                  <a:lnTo>
                    <a:pt x="165878" y="11086"/>
                  </a:lnTo>
                  <a:lnTo>
                    <a:pt x="181855" y="23731"/>
                  </a:lnTo>
                  <a:lnTo>
                    <a:pt x="202834" y="51750"/>
                  </a:lnTo>
                  <a:lnTo>
                    <a:pt x="224843" y="110557"/>
                  </a:lnTo>
                  <a:lnTo>
                    <a:pt x="231019" y="162040"/>
                  </a:lnTo>
                  <a:lnTo>
                    <a:pt x="232238" y="220389"/>
                  </a:lnTo>
                  <a:lnTo>
                    <a:pt x="226890" y="282304"/>
                  </a:lnTo>
                  <a:lnTo>
                    <a:pt x="211201" y="345393"/>
                  </a:lnTo>
                  <a:lnTo>
                    <a:pt x="191799" y="399933"/>
                  </a:lnTo>
                  <a:lnTo>
                    <a:pt x="164267" y="446191"/>
                  </a:lnTo>
                  <a:lnTo>
                    <a:pt x="103703" y="500961"/>
                  </a:lnTo>
                  <a:lnTo>
                    <a:pt x="94006" y="508097"/>
                  </a:lnTo>
                  <a:lnTo>
                    <a:pt x="70753" y="512906"/>
                  </a:lnTo>
                  <a:lnTo>
                    <a:pt x="58001" y="512551"/>
                  </a:lnTo>
                  <a:lnTo>
                    <a:pt x="47160" y="508805"/>
                  </a:lnTo>
                  <a:lnTo>
                    <a:pt x="28875" y="495283"/>
                  </a:lnTo>
                  <a:lnTo>
                    <a:pt x="24234" y="486765"/>
                  </a:lnTo>
                  <a:lnTo>
                    <a:pt x="22195" y="467940"/>
                  </a:lnTo>
                  <a:lnTo>
                    <a:pt x="27625" y="437612"/>
                  </a:lnTo>
                  <a:lnTo>
                    <a:pt x="42232" y="411988"/>
                  </a:lnTo>
                  <a:lnTo>
                    <a:pt x="57881" y="400001"/>
                  </a:lnTo>
                  <a:lnTo>
                    <a:pt x="77704" y="391944"/>
                  </a:lnTo>
                  <a:lnTo>
                    <a:pt x="114003" y="388578"/>
                  </a:lnTo>
                  <a:lnTo>
                    <a:pt x="169009" y="400404"/>
                  </a:lnTo>
                  <a:lnTo>
                    <a:pt x="223443" y="429734"/>
                  </a:lnTo>
                  <a:lnTo>
                    <a:pt x="254020" y="441239"/>
                  </a:lnTo>
                  <a:lnTo>
                    <a:pt x="274841" y="442247"/>
                  </a:lnTo>
                  <a:lnTo>
                    <a:pt x="327295" y="438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42845" y="2814161"/>
              <a:ext cx="304017" cy="495496"/>
            </a:xfrm>
            <a:custGeom>
              <a:avLst/>
              <a:gdLst/>
              <a:ahLst/>
              <a:cxnLst/>
              <a:rect l="0" t="0" r="0" b="0"/>
              <a:pathLst>
                <a:path w="304017" h="495496">
                  <a:moveTo>
                    <a:pt x="95725" y="28533"/>
                  </a:moveTo>
                  <a:lnTo>
                    <a:pt x="51762" y="48776"/>
                  </a:lnTo>
                  <a:lnTo>
                    <a:pt x="19538" y="83094"/>
                  </a:lnTo>
                  <a:lnTo>
                    <a:pt x="4932" y="103085"/>
                  </a:lnTo>
                  <a:lnTo>
                    <a:pt x="1271" y="105141"/>
                  </a:lnTo>
                  <a:lnTo>
                    <a:pt x="0" y="101832"/>
                  </a:lnTo>
                  <a:lnTo>
                    <a:pt x="323" y="94946"/>
                  </a:lnTo>
                  <a:lnTo>
                    <a:pt x="6921" y="81057"/>
                  </a:lnTo>
                  <a:lnTo>
                    <a:pt x="46724" y="30718"/>
                  </a:lnTo>
                  <a:lnTo>
                    <a:pt x="75747" y="11243"/>
                  </a:lnTo>
                  <a:lnTo>
                    <a:pt x="97374" y="3301"/>
                  </a:lnTo>
                  <a:lnTo>
                    <a:pt x="134688" y="0"/>
                  </a:lnTo>
                  <a:lnTo>
                    <a:pt x="157495" y="3373"/>
                  </a:lnTo>
                  <a:lnTo>
                    <a:pt x="176210" y="11892"/>
                  </a:lnTo>
                  <a:lnTo>
                    <a:pt x="207290" y="36424"/>
                  </a:lnTo>
                  <a:lnTo>
                    <a:pt x="215499" y="56217"/>
                  </a:lnTo>
                  <a:lnTo>
                    <a:pt x="217978" y="79441"/>
                  </a:lnTo>
                  <a:lnTo>
                    <a:pt x="207028" y="133589"/>
                  </a:lnTo>
                  <a:lnTo>
                    <a:pt x="191615" y="159747"/>
                  </a:lnTo>
                  <a:lnTo>
                    <a:pt x="151668" y="203819"/>
                  </a:lnTo>
                  <a:lnTo>
                    <a:pt x="125169" y="219420"/>
                  </a:lnTo>
                  <a:lnTo>
                    <a:pt x="121204" y="220132"/>
                  </a:lnTo>
                  <a:lnTo>
                    <a:pt x="120900" y="218267"/>
                  </a:lnTo>
                  <a:lnTo>
                    <a:pt x="123037" y="214683"/>
                  </a:lnTo>
                  <a:lnTo>
                    <a:pt x="141009" y="210702"/>
                  </a:lnTo>
                  <a:lnTo>
                    <a:pt x="177772" y="211580"/>
                  </a:lnTo>
                  <a:lnTo>
                    <a:pt x="200041" y="217512"/>
                  </a:lnTo>
                  <a:lnTo>
                    <a:pt x="221636" y="227947"/>
                  </a:lnTo>
                  <a:lnTo>
                    <a:pt x="247936" y="252565"/>
                  </a:lnTo>
                  <a:lnTo>
                    <a:pt x="281828" y="302660"/>
                  </a:lnTo>
                  <a:lnTo>
                    <a:pt x="301166" y="357307"/>
                  </a:lnTo>
                  <a:lnTo>
                    <a:pt x="304016" y="387174"/>
                  </a:lnTo>
                  <a:lnTo>
                    <a:pt x="299042" y="413707"/>
                  </a:lnTo>
                  <a:lnTo>
                    <a:pt x="276786" y="459336"/>
                  </a:lnTo>
                  <a:lnTo>
                    <a:pt x="260425" y="474635"/>
                  </a:lnTo>
                  <a:lnTo>
                    <a:pt x="221325" y="493988"/>
                  </a:lnTo>
                  <a:lnTo>
                    <a:pt x="197560" y="495495"/>
                  </a:lnTo>
                  <a:lnTo>
                    <a:pt x="144177" y="486930"/>
                  </a:lnTo>
                  <a:lnTo>
                    <a:pt x="83936" y="473672"/>
                  </a:lnTo>
                  <a:lnTo>
                    <a:pt x="64139" y="470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38321" y="3665852"/>
              <a:ext cx="276853" cy="461320"/>
            </a:xfrm>
            <a:custGeom>
              <a:avLst/>
              <a:gdLst/>
              <a:ahLst/>
              <a:cxnLst/>
              <a:rect l="0" t="0" r="0" b="0"/>
              <a:pathLst>
                <a:path w="276853" h="461320">
                  <a:moveTo>
                    <a:pt x="0" y="29650"/>
                  </a:moveTo>
                  <a:lnTo>
                    <a:pt x="58617" y="29650"/>
                  </a:lnTo>
                  <a:lnTo>
                    <a:pt x="121197" y="22415"/>
                  </a:lnTo>
                  <a:lnTo>
                    <a:pt x="183643" y="16653"/>
                  </a:lnTo>
                  <a:lnTo>
                    <a:pt x="242552" y="2419"/>
                  </a:lnTo>
                  <a:lnTo>
                    <a:pt x="268458" y="0"/>
                  </a:lnTo>
                  <a:lnTo>
                    <a:pt x="274898" y="2864"/>
                  </a:lnTo>
                  <a:lnTo>
                    <a:pt x="276852" y="8283"/>
                  </a:lnTo>
                  <a:lnTo>
                    <a:pt x="275815" y="15405"/>
                  </a:lnTo>
                  <a:lnTo>
                    <a:pt x="268423" y="29558"/>
                  </a:lnTo>
                  <a:lnTo>
                    <a:pt x="231160" y="88423"/>
                  </a:lnTo>
                  <a:lnTo>
                    <a:pt x="213551" y="115695"/>
                  </a:lnTo>
                  <a:lnTo>
                    <a:pt x="186655" y="174089"/>
                  </a:lnTo>
                  <a:lnTo>
                    <a:pt x="170729" y="200349"/>
                  </a:lnTo>
                  <a:lnTo>
                    <a:pt x="142802" y="258280"/>
                  </a:lnTo>
                  <a:lnTo>
                    <a:pt x="114240" y="313525"/>
                  </a:lnTo>
                  <a:lnTo>
                    <a:pt x="83559" y="363391"/>
                  </a:lnTo>
                  <a:lnTo>
                    <a:pt x="42056" y="422970"/>
                  </a:lnTo>
                  <a:lnTo>
                    <a:pt x="29219" y="444275"/>
                  </a:lnTo>
                  <a:lnTo>
                    <a:pt x="10528" y="461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80787" y="3562699"/>
              <a:ext cx="336685" cy="466825"/>
            </a:xfrm>
            <a:custGeom>
              <a:avLst/>
              <a:gdLst/>
              <a:ahLst/>
              <a:cxnLst/>
              <a:rect l="0" t="0" r="0" b="0"/>
              <a:pathLst>
                <a:path w="336685" h="466825">
                  <a:moveTo>
                    <a:pt x="105058" y="27518"/>
                  </a:moveTo>
                  <a:lnTo>
                    <a:pt x="70311" y="81393"/>
                  </a:lnTo>
                  <a:lnTo>
                    <a:pt x="37329" y="142270"/>
                  </a:lnTo>
                  <a:lnTo>
                    <a:pt x="23873" y="158847"/>
                  </a:lnTo>
                  <a:lnTo>
                    <a:pt x="20518" y="160695"/>
                  </a:lnTo>
                  <a:lnTo>
                    <a:pt x="19453" y="158416"/>
                  </a:lnTo>
                  <a:lnTo>
                    <a:pt x="32161" y="101964"/>
                  </a:lnTo>
                  <a:lnTo>
                    <a:pt x="51144" y="59251"/>
                  </a:lnTo>
                  <a:lnTo>
                    <a:pt x="78593" y="25424"/>
                  </a:lnTo>
                  <a:lnTo>
                    <a:pt x="96805" y="10600"/>
                  </a:lnTo>
                  <a:lnTo>
                    <a:pt x="119717" y="2452"/>
                  </a:lnTo>
                  <a:lnTo>
                    <a:pt x="144328" y="0"/>
                  </a:lnTo>
                  <a:lnTo>
                    <a:pt x="166965" y="2810"/>
                  </a:lnTo>
                  <a:lnTo>
                    <a:pt x="185605" y="11078"/>
                  </a:lnTo>
                  <a:lnTo>
                    <a:pt x="193851" y="16558"/>
                  </a:lnTo>
                  <a:lnTo>
                    <a:pt x="206132" y="32006"/>
                  </a:lnTo>
                  <a:lnTo>
                    <a:pt x="231030" y="94203"/>
                  </a:lnTo>
                  <a:lnTo>
                    <a:pt x="239776" y="147535"/>
                  </a:lnTo>
                  <a:lnTo>
                    <a:pt x="233098" y="203130"/>
                  </a:lnTo>
                  <a:lnTo>
                    <a:pt x="220513" y="259172"/>
                  </a:lnTo>
                  <a:lnTo>
                    <a:pt x="207117" y="298148"/>
                  </a:lnTo>
                  <a:lnTo>
                    <a:pt x="167587" y="360727"/>
                  </a:lnTo>
                  <a:lnTo>
                    <a:pt x="124412" y="416585"/>
                  </a:lnTo>
                  <a:lnTo>
                    <a:pt x="90900" y="449515"/>
                  </a:lnTo>
                  <a:lnTo>
                    <a:pt x="71859" y="459958"/>
                  </a:lnTo>
                  <a:lnTo>
                    <a:pt x="35819" y="466824"/>
                  </a:lnTo>
                  <a:lnTo>
                    <a:pt x="15403" y="462191"/>
                  </a:lnTo>
                  <a:lnTo>
                    <a:pt x="6683" y="457680"/>
                  </a:lnTo>
                  <a:lnTo>
                    <a:pt x="2040" y="449994"/>
                  </a:lnTo>
                  <a:lnTo>
                    <a:pt x="0" y="428975"/>
                  </a:lnTo>
                  <a:lnTo>
                    <a:pt x="5429" y="396423"/>
                  </a:lnTo>
                  <a:lnTo>
                    <a:pt x="20036" y="370140"/>
                  </a:lnTo>
                  <a:lnTo>
                    <a:pt x="44770" y="347535"/>
                  </a:lnTo>
                  <a:lnTo>
                    <a:pt x="79916" y="331608"/>
                  </a:lnTo>
                  <a:lnTo>
                    <a:pt x="106361" y="329565"/>
                  </a:lnTo>
                  <a:lnTo>
                    <a:pt x="167013" y="340818"/>
                  </a:lnTo>
                  <a:lnTo>
                    <a:pt x="220711" y="357537"/>
                  </a:lnTo>
                  <a:lnTo>
                    <a:pt x="263587" y="356798"/>
                  </a:lnTo>
                  <a:lnTo>
                    <a:pt x="318610" y="345950"/>
                  </a:lnTo>
                  <a:lnTo>
                    <a:pt x="336684" y="343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33285" y="3484932"/>
              <a:ext cx="280849" cy="427015"/>
            </a:xfrm>
            <a:custGeom>
              <a:avLst/>
              <a:gdLst/>
              <a:ahLst/>
              <a:cxnLst/>
              <a:rect l="0" t="0" r="0" b="0"/>
              <a:pathLst>
                <a:path w="280849" h="427015">
                  <a:moveTo>
                    <a:pt x="147399" y="0"/>
                  </a:moveTo>
                  <a:lnTo>
                    <a:pt x="123352" y="17981"/>
                  </a:lnTo>
                  <a:lnTo>
                    <a:pt x="66700" y="80393"/>
                  </a:lnTo>
                  <a:lnTo>
                    <a:pt x="45629" y="101679"/>
                  </a:lnTo>
                  <a:lnTo>
                    <a:pt x="40947" y="101711"/>
                  </a:lnTo>
                  <a:lnTo>
                    <a:pt x="37827" y="97054"/>
                  </a:lnTo>
                  <a:lnTo>
                    <a:pt x="35747" y="89269"/>
                  </a:lnTo>
                  <a:lnTo>
                    <a:pt x="37869" y="81740"/>
                  </a:lnTo>
                  <a:lnTo>
                    <a:pt x="70324" y="45758"/>
                  </a:lnTo>
                  <a:lnTo>
                    <a:pt x="125088" y="21999"/>
                  </a:lnTo>
                  <a:lnTo>
                    <a:pt x="168208" y="7205"/>
                  </a:lnTo>
                  <a:lnTo>
                    <a:pt x="177649" y="7143"/>
                  </a:lnTo>
                  <a:lnTo>
                    <a:pt x="194379" y="13314"/>
                  </a:lnTo>
                  <a:lnTo>
                    <a:pt x="199776" y="20574"/>
                  </a:lnTo>
                  <a:lnTo>
                    <a:pt x="205772" y="41120"/>
                  </a:lnTo>
                  <a:lnTo>
                    <a:pt x="203559" y="73405"/>
                  </a:lnTo>
                  <a:lnTo>
                    <a:pt x="195366" y="91506"/>
                  </a:lnTo>
                  <a:lnTo>
                    <a:pt x="150635" y="149289"/>
                  </a:lnTo>
                  <a:lnTo>
                    <a:pt x="133629" y="163057"/>
                  </a:lnTo>
                  <a:lnTo>
                    <a:pt x="120222" y="169566"/>
                  </a:lnTo>
                  <a:lnTo>
                    <a:pt x="119922" y="168026"/>
                  </a:lnTo>
                  <a:lnTo>
                    <a:pt x="122062" y="164660"/>
                  </a:lnTo>
                  <a:lnTo>
                    <a:pt x="141841" y="154333"/>
                  </a:lnTo>
                  <a:lnTo>
                    <a:pt x="181107" y="149453"/>
                  </a:lnTo>
                  <a:lnTo>
                    <a:pt x="206834" y="154552"/>
                  </a:lnTo>
                  <a:lnTo>
                    <a:pt x="229966" y="165786"/>
                  </a:lnTo>
                  <a:lnTo>
                    <a:pt x="251946" y="182477"/>
                  </a:lnTo>
                  <a:lnTo>
                    <a:pt x="267174" y="204714"/>
                  </a:lnTo>
                  <a:lnTo>
                    <a:pt x="276672" y="231364"/>
                  </a:lnTo>
                  <a:lnTo>
                    <a:pt x="280848" y="276913"/>
                  </a:lnTo>
                  <a:lnTo>
                    <a:pt x="269319" y="335944"/>
                  </a:lnTo>
                  <a:lnTo>
                    <a:pt x="234440" y="390933"/>
                  </a:lnTo>
                  <a:lnTo>
                    <a:pt x="202694" y="415960"/>
                  </a:lnTo>
                  <a:lnTo>
                    <a:pt x="163652" y="427014"/>
                  </a:lnTo>
                  <a:lnTo>
                    <a:pt x="109709" y="422344"/>
                  </a:lnTo>
                  <a:lnTo>
                    <a:pt x="53225" y="40679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75523" y="3505989"/>
              <a:ext cx="8334" cy="421141"/>
            </a:xfrm>
            <a:custGeom>
              <a:avLst/>
              <a:gdLst/>
              <a:ahLst/>
              <a:cxnLst/>
              <a:rect l="0" t="0" r="0" b="0"/>
              <a:pathLst>
                <a:path w="8334" h="421141">
                  <a:moveTo>
                    <a:pt x="0" y="0"/>
                  </a:moveTo>
                  <a:lnTo>
                    <a:pt x="8333" y="37478"/>
                  </a:lnTo>
                  <a:lnTo>
                    <a:pt x="4506" y="94491"/>
                  </a:lnTo>
                  <a:lnTo>
                    <a:pt x="1335" y="150440"/>
                  </a:lnTo>
                  <a:lnTo>
                    <a:pt x="594" y="193984"/>
                  </a:lnTo>
                  <a:lnTo>
                    <a:pt x="264" y="239463"/>
                  </a:lnTo>
                  <a:lnTo>
                    <a:pt x="118" y="283073"/>
                  </a:lnTo>
                  <a:lnTo>
                    <a:pt x="53" y="325852"/>
                  </a:lnTo>
                  <a:lnTo>
                    <a:pt x="16" y="38003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876009" y="4917397"/>
            <a:ext cx="3882201" cy="1089535"/>
            <a:chOff x="3876009" y="4917397"/>
            <a:chExt cx="3882201" cy="1089535"/>
          </a:xfrm>
        </p:grpSpPr>
        <p:sp>
          <p:nvSpPr>
            <p:cNvPr id="53" name="Freeform 52"/>
            <p:cNvSpPr/>
            <p:nvPr/>
          </p:nvSpPr>
          <p:spPr>
            <a:xfrm>
              <a:off x="4169285" y="4949857"/>
              <a:ext cx="207135" cy="377563"/>
            </a:xfrm>
            <a:custGeom>
              <a:avLst/>
              <a:gdLst/>
              <a:ahLst/>
              <a:cxnLst/>
              <a:rect l="0" t="0" r="0" b="0"/>
              <a:pathLst>
                <a:path w="207135" h="377563">
                  <a:moveTo>
                    <a:pt x="0" y="9065"/>
                  </a:moveTo>
                  <a:lnTo>
                    <a:pt x="48930" y="9065"/>
                  </a:lnTo>
                  <a:lnTo>
                    <a:pt x="108061" y="9065"/>
                  </a:lnTo>
                  <a:lnTo>
                    <a:pt x="164801" y="1829"/>
                  </a:lnTo>
                  <a:lnTo>
                    <a:pt x="192958" y="0"/>
                  </a:lnTo>
                  <a:lnTo>
                    <a:pt x="201168" y="4191"/>
                  </a:lnTo>
                  <a:lnTo>
                    <a:pt x="205472" y="11665"/>
                  </a:lnTo>
                  <a:lnTo>
                    <a:pt x="207134" y="31278"/>
                  </a:lnTo>
                  <a:lnTo>
                    <a:pt x="200323" y="63219"/>
                  </a:lnTo>
                  <a:lnTo>
                    <a:pt x="180773" y="115342"/>
                  </a:lnTo>
                  <a:lnTo>
                    <a:pt x="160502" y="177435"/>
                  </a:lnTo>
                  <a:lnTo>
                    <a:pt x="135992" y="230839"/>
                  </a:lnTo>
                  <a:lnTo>
                    <a:pt x="102829" y="293207"/>
                  </a:lnTo>
                  <a:lnTo>
                    <a:pt x="82010" y="340406"/>
                  </a:lnTo>
                  <a:lnTo>
                    <a:pt x="52642" y="37756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43026" y="5316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46843" y="4928886"/>
              <a:ext cx="285738" cy="411857"/>
            </a:xfrm>
            <a:custGeom>
              <a:avLst/>
              <a:gdLst/>
              <a:ahLst/>
              <a:cxnLst/>
              <a:rect l="0" t="0" r="0" b="0"/>
              <a:pathLst>
                <a:path w="285738" h="411857">
                  <a:moveTo>
                    <a:pt x="54110" y="19508"/>
                  </a:moveTo>
                  <a:lnTo>
                    <a:pt x="34982" y="73382"/>
                  </a:lnTo>
                  <a:lnTo>
                    <a:pt x="4307" y="119365"/>
                  </a:lnTo>
                  <a:lnTo>
                    <a:pt x="1021" y="120005"/>
                  </a:lnTo>
                  <a:lnTo>
                    <a:pt x="0" y="115752"/>
                  </a:lnTo>
                  <a:lnTo>
                    <a:pt x="6767" y="80893"/>
                  </a:lnTo>
                  <a:lnTo>
                    <a:pt x="27774" y="41381"/>
                  </a:lnTo>
                  <a:lnTo>
                    <a:pt x="57573" y="9834"/>
                  </a:lnTo>
                  <a:lnTo>
                    <a:pt x="66947" y="2530"/>
                  </a:lnTo>
                  <a:lnTo>
                    <a:pt x="76706" y="0"/>
                  </a:lnTo>
                  <a:lnTo>
                    <a:pt x="96908" y="3429"/>
                  </a:lnTo>
                  <a:lnTo>
                    <a:pt x="128012" y="18513"/>
                  </a:lnTo>
                  <a:lnTo>
                    <a:pt x="153866" y="43389"/>
                  </a:lnTo>
                  <a:lnTo>
                    <a:pt x="182393" y="91642"/>
                  </a:lnTo>
                  <a:lnTo>
                    <a:pt x="195325" y="133558"/>
                  </a:lnTo>
                  <a:lnTo>
                    <a:pt x="199676" y="182502"/>
                  </a:lnTo>
                  <a:lnTo>
                    <a:pt x="199796" y="234048"/>
                  </a:lnTo>
                  <a:lnTo>
                    <a:pt x="191773" y="285196"/>
                  </a:lnTo>
                  <a:lnTo>
                    <a:pt x="165574" y="344994"/>
                  </a:lnTo>
                  <a:lnTo>
                    <a:pt x="132539" y="390687"/>
                  </a:lnTo>
                  <a:lnTo>
                    <a:pt x="105034" y="409207"/>
                  </a:lnTo>
                  <a:lnTo>
                    <a:pt x="84932" y="411856"/>
                  </a:lnTo>
                  <a:lnTo>
                    <a:pt x="74658" y="410924"/>
                  </a:lnTo>
                  <a:lnTo>
                    <a:pt x="65469" y="405624"/>
                  </a:lnTo>
                  <a:lnTo>
                    <a:pt x="49020" y="387257"/>
                  </a:lnTo>
                  <a:lnTo>
                    <a:pt x="44867" y="376978"/>
                  </a:lnTo>
                  <a:lnTo>
                    <a:pt x="43373" y="356198"/>
                  </a:lnTo>
                  <a:lnTo>
                    <a:pt x="54698" y="324768"/>
                  </a:lnTo>
                  <a:lnTo>
                    <a:pt x="63861" y="317771"/>
                  </a:lnTo>
                  <a:lnTo>
                    <a:pt x="89639" y="309996"/>
                  </a:lnTo>
                  <a:lnTo>
                    <a:pt x="125858" y="311209"/>
                  </a:lnTo>
                  <a:lnTo>
                    <a:pt x="169538" y="330505"/>
                  </a:lnTo>
                  <a:lnTo>
                    <a:pt x="222515" y="358134"/>
                  </a:lnTo>
                  <a:lnTo>
                    <a:pt x="285737" y="36694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12660" y="4945851"/>
              <a:ext cx="258323" cy="424500"/>
            </a:xfrm>
            <a:custGeom>
              <a:avLst/>
              <a:gdLst/>
              <a:ahLst/>
              <a:cxnLst/>
              <a:rect l="0" t="0" r="0" b="0"/>
              <a:pathLst>
                <a:path w="258323" h="424500">
                  <a:moveTo>
                    <a:pt x="83091" y="44656"/>
                  </a:moveTo>
                  <a:lnTo>
                    <a:pt x="29216" y="79403"/>
                  </a:lnTo>
                  <a:lnTo>
                    <a:pt x="8844" y="88565"/>
                  </a:lnTo>
                  <a:lnTo>
                    <a:pt x="3177" y="87967"/>
                  </a:lnTo>
                  <a:lnTo>
                    <a:pt x="569" y="84059"/>
                  </a:lnTo>
                  <a:lnTo>
                    <a:pt x="0" y="77943"/>
                  </a:lnTo>
                  <a:lnTo>
                    <a:pt x="5608" y="61790"/>
                  </a:lnTo>
                  <a:lnTo>
                    <a:pt x="28272" y="22824"/>
                  </a:lnTo>
                  <a:lnTo>
                    <a:pt x="47808" y="8437"/>
                  </a:lnTo>
                  <a:lnTo>
                    <a:pt x="59569" y="2963"/>
                  </a:lnTo>
                  <a:lnTo>
                    <a:pt x="88235" y="0"/>
                  </a:lnTo>
                  <a:lnTo>
                    <a:pt x="104067" y="847"/>
                  </a:lnTo>
                  <a:lnTo>
                    <a:pt x="115793" y="4922"/>
                  </a:lnTo>
                  <a:lnTo>
                    <a:pt x="131940" y="18807"/>
                  </a:lnTo>
                  <a:lnTo>
                    <a:pt x="147608" y="46356"/>
                  </a:lnTo>
                  <a:lnTo>
                    <a:pt x="149590" y="69588"/>
                  </a:lnTo>
                  <a:lnTo>
                    <a:pt x="145401" y="94342"/>
                  </a:lnTo>
                  <a:lnTo>
                    <a:pt x="129889" y="126838"/>
                  </a:lnTo>
                  <a:lnTo>
                    <a:pt x="117149" y="143963"/>
                  </a:lnTo>
                  <a:lnTo>
                    <a:pt x="116325" y="148295"/>
                  </a:lnTo>
                  <a:lnTo>
                    <a:pt x="119285" y="150014"/>
                  </a:lnTo>
                  <a:lnTo>
                    <a:pt x="154841" y="149956"/>
                  </a:lnTo>
                  <a:lnTo>
                    <a:pt x="173861" y="156187"/>
                  </a:lnTo>
                  <a:lnTo>
                    <a:pt x="210725" y="184840"/>
                  </a:lnTo>
                  <a:lnTo>
                    <a:pt x="242460" y="237725"/>
                  </a:lnTo>
                  <a:lnTo>
                    <a:pt x="253357" y="263826"/>
                  </a:lnTo>
                  <a:lnTo>
                    <a:pt x="258322" y="304828"/>
                  </a:lnTo>
                  <a:lnTo>
                    <a:pt x="251735" y="345442"/>
                  </a:lnTo>
                  <a:lnTo>
                    <a:pt x="241492" y="369021"/>
                  </a:lnTo>
                  <a:lnTo>
                    <a:pt x="216982" y="396438"/>
                  </a:lnTo>
                  <a:lnTo>
                    <a:pt x="187493" y="419380"/>
                  </a:lnTo>
                  <a:lnTo>
                    <a:pt x="160687" y="424499"/>
                  </a:lnTo>
                  <a:lnTo>
                    <a:pt x="106997" y="418255"/>
                  </a:lnTo>
                  <a:lnTo>
                    <a:pt x="72563" y="40262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60060" y="5121066"/>
              <a:ext cx="198987" cy="237786"/>
            </a:xfrm>
            <a:custGeom>
              <a:avLst/>
              <a:gdLst/>
              <a:ahLst/>
              <a:cxnLst/>
              <a:rect l="0" t="0" r="0" b="0"/>
              <a:pathLst>
                <a:path w="198987" h="237786">
                  <a:moveTo>
                    <a:pt x="93701" y="143182"/>
                  </a:moveTo>
                  <a:lnTo>
                    <a:pt x="88112" y="81090"/>
                  </a:lnTo>
                  <a:lnTo>
                    <a:pt x="74573" y="24809"/>
                  </a:lnTo>
                  <a:lnTo>
                    <a:pt x="63363" y="4394"/>
                  </a:lnTo>
                  <a:lnTo>
                    <a:pt x="55928" y="354"/>
                  </a:lnTo>
                  <a:lnTo>
                    <a:pt x="47462" y="0"/>
                  </a:lnTo>
                  <a:lnTo>
                    <a:pt x="38309" y="2104"/>
                  </a:lnTo>
                  <a:lnTo>
                    <a:pt x="31037" y="8186"/>
                  </a:lnTo>
                  <a:lnTo>
                    <a:pt x="19837" y="27422"/>
                  </a:lnTo>
                  <a:lnTo>
                    <a:pt x="4285" y="85134"/>
                  </a:lnTo>
                  <a:lnTo>
                    <a:pt x="0" y="145928"/>
                  </a:lnTo>
                  <a:lnTo>
                    <a:pt x="4742" y="202736"/>
                  </a:lnTo>
                  <a:lnTo>
                    <a:pt x="13610" y="222683"/>
                  </a:lnTo>
                  <a:lnTo>
                    <a:pt x="19250" y="231278"/>
                  </a:lnTo>
                  <a:lnTo>
                    <a:pt x="26520" y="235838"/>
                  </a:lnTo>
                  <a:lnTo>
                    <a:pt x="43956" y="237785"/>
                  </a:lnTo>
                  <a:lnTo>
                    <a:pt x="52349" y="234327"/>
                  </a:lnTo>
                  <a:lnTo>
                    <a:pt x="67914" y="221126"/>
                  </a:lnTo>
                  <a:lnTo>
                    <a:pt x="84241" y="193963"/>
                  </a:lnTo>
                  <a:lnTo>
                    <a:pt x="107525" y="132490"/>
                  </a:lnTo>
                  <a:lnTo>
                    <a:pt x="111106" y="129036"/>
                  </a:lnTo>
                  <a:lnTo>
                    <a:pt x="114663" y="130242"/>
                  </a:lnTo>
                  <a:lnTo>
                    <a:pt x="121735" y="140941"/>
                  </a:lnTo>
                  <a:lnTo>
                    <a:pt x="145170" y="194213"/>
                  </a:lnTo>
                  <a:lnTo>
                    <a:pt x="161030" y="206027"/>
                  </a:lnTo>
                  <a:lnTo>
                    <a:pt x="198986" y="21688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80714" y="5141389"/>
              <a:ext cx="182378" cy="196560"/>
            </a:xfrm>
            <a:custGeom>
              <a:avLst/>
              <a:gdLst/>
              <a:ahLst/>
              <a:cxnLst/>
              <a:rect l="0" t="0" r="0" b="0"/>
              <a:pathLst>
                <a:path w="182378" h="196560">
                  <a:moveTo>
                    <a:pt x="9918" y="59688"/>
                  </a:moveTo>
                  <a:lnTo>
                    <a:pt x="3852" y="100546"/>
                  </a:lnTo>
                  <a:lnTo>
                    <a:pt x="8373" y="158010"/>
                  </a:lnTo>
                  <a:lnTo>
                    <a:pt x="8061" y="180596"/>
                  </a:lnTo>
                  <a:lnTo>
                    <a:pt x="6341" y="180067"/>
                  </a:lnTo>
                  <a:lnTo>
                    <a:pt x="4023" y="175036"/>
                  </a:lnTo>
                  <a:lnTo>
                    <a:pt x="0" y="120487"/>
                  </a:lnTo>
                  <a:lnTo>
                    <a:pt x="5099" y="66239"/>
                  </a:lnTo>
                  <a:lnTo>
                    <a:pt x="14079" y="30044"/>
                  </a:lnTo>
                  <a:lnTo>
                    <a:pt x="20881" y="21208"/>
                  </a:lnTo>
                  <a:lnTo>
                    <a:pt x="40917" y="8271"/>
                  </a:lnTo>
                  <a:lnTo>
                    <a:pt x="78504" y="0"/>
                  </a:lnTo>
                  <a:lnTo>
                    <a:pt x="99282" y="4304"/>
                  </a:lnTo>
                  <a:lnTo>
                    <a:pt x="108099" y="8728"/>
                  </a:lnTo>
                  <a:lnTo>
                    <a:pt x="124133" y="26121"/>
                  </a:lnTo>
                  <a:lnTo>
                    <a:pt x="159446" y="80484"/>
                  </a:lnTo>
                  <a:lnTo>
                    <a:pt x="181239" y="133354"/>
                  </a:lnTo>
                  <a:lnTo>
                    <a:pt x="182377" y="154430"/>
                  </a:lnTo>
                  <a:lnTo>
                    <a:pt x="178374" y="19655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92550" y="4917397"/>
              <a:ext cx="139991" cy="451573"/>
            </a:xfrm>
            <a:custGeom>
              <a:avLst/>
              <a:gdLst/>
              <a:ahLst/>
              <a:cxnLst/>
              <a:rect l="0" t="0" r="0" b="0"/>
              <a:pathLst>
                <a:path w="139991" h="451573">
                  <a:moveTo>
                    <a:pt x="103408" y="346851"/>
                  </a:moveTo>
                  <a:lnTo>
                    <a:pt x="101068" y="305994"/>
                  </a:lnTo>
                  <a:lnTo>
                    <a:pt x="86597" y="267805"/>
                  </a:lnTo>
                  <a:lnTo>
                    <a:pt x="74100" y="248939"/>
                  </a:lnTo>
                  <a:lnTo>
                    <a:pt x="66322" y="244142"/>
                  </a:lnTo>
                  <a:lnTo>
                    <a:pt x="48321" y="241931"/>
                  </a:lnTo>
                  <a:lnTo>
                    <a:pt x="31742" y="247967"/>
                  </a:lnTo>
                  <a:lnTo>
                    <a:pt x="24046" y="252853"/>
                  </a:lnTo>
                  <a:lnTo>
                    <a:pt x="12374" y="267639"/>
                  </a:lnTo>
                  <a:lnTo>
                    <a:pt x="7624" y="276496"/>
                  </a:lnTo>
                  <a:lnTo>
                    <a:pt x="0" y="331567"/>
                  </a:lnTo>
                  <a:lnTo>
                    <a:pt x="1614" y="385600"/>
                  </a:lnTo>
                  <a:lnTo>
                    <a:pt x="12851" y="430414"/>
                  </a:lnTo>
                  <a:lnTo>
                    <a:pt x="18470" y="438825"/>
                  </a:lnTo>
                  <a:lnTo>
                    <a:pt x="34073" y="451289"/>
                  </a:lnTo>
                  <a:lnTo>
                    <a:pt x="41976" y="451572"/>
                  </a:lnTo>
                  <a:lnTo>
                    <a:pt x="49585" y="448251"/>
                  </a:lnTo>
                  <a:lnTo>
                    <a:pt x="64279" y="434032"/>
                  </a:lnTo>
                  <a:lnTo>
                    <a:pt x="84535" y="399719"/>
                  </a:lnTo>
                  <a:lnTo>
                    <a:pt x="106281" y="337970"/>
                  </a:lnTo>
                  <a:lnTo>
                    <a:pt x="119660" y="291025"/>
                  </a:lnTo>
                  <a:lnTo>
                    <a:pt x="124212" y="241013"/>
                  </a:lnTo>
                  <a:lnTo>
                    <a:pt x="132518" y="187775"/>
                  </a:lnTo>
                  <a:lnTo>
                    <a:pt x="137380" y="140230"/>
                  </a:lnTo>
                  <a:lnTo>
                    <a:pt x="139990" y="84809"/>
                  </a:lnTo>
                  <a:lnTo>
                    <a:pt x="133355" y="31343"/>
                  </a:lnTo>
                  <a:lnTo>
                    <a:pt x="130392" y="13680"/>
                  </a:lnTo>
                  <a:lnTo>
                    <a:pt x="126077" y="4244"/>
                  </a:lnTo>
                  <a:lnTo>
                    <a:pt x="120860" y="294"/>
                  </a:lnTo>
                  <a:lnTo>
                    <a:pt x="115043" y="0"/>
                  </a:lnTo>
                  <a:lnTo>
                    <a:pt x="109995" y="4483"/>
                  </a:lnTo>
                  <a:lnTo>
                    <a:pt x="101266" y="21942"/>
                  </a:lnTo>
                  <a:lnTo>
                    <a:pt x="99727" y="42180"/>
                  </a:lnTo>
                  <a:lnTo>
                    <a:pt x="102681" y="94947"/>
                  </a:lnTo>
                  <a:lnTo>
                    <a:pt x="110500" y="148394"/>
                  </a:lnTo>
                  <a:lnTo>
                    <a:pt x="112918" y="201871"/>
                  </a:lnTo>
                  <a:lnTo>
                    <a:pt x="113635" y="254112"/>
                  </a:lnTo>
                  <a:lnTo>
                    <a:pt x="113877" y="314278"/>
                  </a:lnTo>
                  <a:lnTo>
                    <a:pt x="117039" y="350848"/>
                  </a:lnTo>
                  <a:lnTo>
                    <a:pt x="124465" y="37843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69741" y="5011565"/>
              <a:ext cx="259394" cy="368498"/>
            </a:xfrm>
            <a:custGeom>
              <a:avLst/>
              <a:gdLst/>
              <a:ahLst/>
              <a:cxnLst/>
              <a:rect l="0" t="0" r="0" b="0"/>
              <a:pathLst>
                <a:path w="259394" h="368498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65971" y="1169"/>
                  </a:lnTo>
                  <a:lnTo>
                    <a:pt x="229403" y="8333"/>
                  </a:lnTo>
                  <a:lnTo>
                    <a:pt x="244182" y="9064"/>
                  </a:lnTo>
                  <a:lnTo>
                    <a:pt x="252865" y="15401"/>
                  </a:lnTo>
                  <a:lnTo>
                    <a:pt x="257484" y="25475"/>
                  </a:lnTo>
                  <a:lnTo>
                    <a:pt x="259393" y="38040"/>
                  </a:lnTo>
                  <a:lnTo>
                    <a:pt x="255276" y="61360"/>
                  </a:lnTo>
                  <a:lnTo>
                    <a:pt x="227979" y="110516"/>
                  </a:lnTo>
                  <a:lnTo>
                    <a:pt x="191132" y="164116"/>
                  </a:lnTo>
                  <a:lnTo>
                    <a:pt x="154905" y="226116"/>
                  </a:lnTo>
                  <a:lnTo>
                    <a:pt x="123622" y="281057"/>
                  </a:lnTo>
                  <a:lnTo>
                    <a:pt x="87841" y="339810"/>
                  </a:lnTo>
                  <a:lnTo>
                    <a:pt x="73699" y="36849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22425" y="536953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72114" y="5011565"/>
              <a:ext cx="324094" cy="397270"/>
            </a:xfrm>
            <a:custGeom>
              <a:avLst/>
              <a:gdLst/>
              <a:ahLst/>
              <a:cxnLst/>
              <a:rect l="0" t="0" r="0" b="0"/>
              <a:pathLst>
                <a:path w="324094" h="397270">
                  <a:moveTo>
                    <a:pt x="92466" y="0"/>
                  </a:moveTo>
                  <a:lnTo>
                    <a:pt x="41471" y="57234"/>
                  </a:lnTo>
                  <a:lnTo>
                    <a:pt x="13351" y="115031"/>
                  </a:lnTo>
                  <a:lnTo>
                    <a:pt x="5442" y="136523"/>
                  </a:lnTo>
                  <a:lnTo>
                    <a:pt x="2864" y="137808"/>
                  </a:lnTo>
                  <a:lnTo>
                    <a:pt x="0" y="123639"/>
                  </a:lnTo>
                  <a:lnTo>
                    <a:pt x="4966" y="104083"/>
                  </a:lnTo>
                  <a:lnTo>
                    <a:pt x="20917" y="76463"/>
                  </a:lnTo>
                  <a:lnTo>
                    <a:pt x="64189" y="31827"/>
                  </a:lnTo>
                  <a:lnTo>
                    <a:pt x="73614" y="24728"/>
                  </a:lnTo>
                  <a:lnTo>
                    <a:pt x="96566" y="16839"/>
                  </a:lnTo>
                  <a:lnTo>
                    <a:pt x="109238" y="14735"/>
                  </a:lnTo>
                  <a:lnTo>
                    <a:pt x="132676" y="18637"/>
                  </a:lnTo>
                  <a:lnTo>
                    <a:pt x="153621" y="29340"/>
                  </a:lnTo>
                  <a:lnTo>
                    <a:pt x="170729" y="45795"/>
                  </a:lnTo>
                  <a:lnTo>
                    <a:pt x="187925" y="85968"/>
                  </a:lnTo>
                  <a:lnTo>
                    <a:pt x="200429" y="134916"/>
                  </a:lnTo>
                  <a:lnTo>
                    <a:pt x="205953" y="186464"/>
                  </a:lnTo>
                  <a:lnTo>
                    <a:pt x="199414" y="241813"/>
                  </a:lnTo>
                  <a:lnTo>
                    <a:pt x="183738" y="303525"/>
                  </a:lnTo>
                  <a:lnTo>
                    <a:pt x="165133" y="340667"/>
                  </a:lnTo>
                  <a:lnTo>
                    <a:pt x="141683" y="366490"/>
                  </a:lnTo>
                  <a:lnTo>
                    <a:pt x="112509" y="385840"/>
                  </a:lnTo>
                  <a:lnTo>
                    <a:pt x="90846" y="393752"/>
                  </a:lnTo>
                  <a:lnTo>
                    <a:pt x="65619" y="397269"/>
                  </a:lnTo>
                  <a:lnTo>
                    <a:pt x="41930" y="392593"/>
                  </a:lnTo>
                  <a:lnTo>
                    <a:pt x="30700" y="388070"/>
                  </a:lnTo>
                  <a:lnTo>
                    <a:pt x="15102" y="373687"/>
                  </a:lnTo>
                  <a:lnTo>
                    <a:pt x="9304" y="364938"/>
                  </a:lnTo>
                  <a:lnTo>
                    <a:pt x="5983" y="342739"/>
                  </a:lnTo>
                  <a:lnTo>
                    <a:pt x="9575" y="319614"/>
                  </a:lnTo>
                  <a:lnTo>
                    <a:pt x="18971" y="301538"/>
                  </a:lnTo>
                  <a:lnTo>
                    <a:pt x="34065" y="288825"/>
                  </a:lnTo>
                  <a:lnTo>
                    <a:pt x="43004" y="283797"/>
                  </a:lnTo>
                  <a:lnTo>
                    <a:pt x="65414" y="281329"/>
                  </a:lnTo>
                  <a:lnTo>
                    <a:pt x="117928" y="289278"/>
                  </a:lnTo>
                  <a:lnTo>
                    <a:pt x="175887" y="305523"/>
                  </a:lnTo>
                  <a:lnTo>
                    <a:pt x="211159" y="312793"/>
                  </a:lnTo>
                  <a:lnTo>
                    <a:pt x="248127" y="311828"/>
                  </a:lnTo>
                  <a:lnTo>
                    <a:pt x="300398" y="297777"/>
                  </a:lnTo>
                  <a:lnTo>
                    <a:pt x="324093" y="28426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64111" y="5030391"/>
              <a:ext cx="251677" cy="407720"/>
            </a:xfrm>
            <a:custGeom>
              <a:avLst/>
              <a:gdLst/>
              <a:ahLst/>
              <a:cxnLst/>
              <a:rect l="0" t="0" r="0" b="0"/>
              <a:pathLst>
                <a:path w="251677" h="407720">
                  <a:moveTo>
                    <a:pt x="95267" y="12759"/>
                  </a:moveTo>
                  <a:lnTo>
                    <a:pt x="71220" y="22334"/>
                  </a:lnTo>
                  <a:lnTo>
                    <a:pt x="13264" y="65757"/>
                  </a:lnTo>
                  <a:lnTo>
                    <a:pt x="5503" y="72657"/>
                  </a:lnTo>
                  <a:lnTo>
                    <a:pt x="1500" y="72578"/>
                  </a:lnTo>
                  <a:lnTo>
                    <a:pt x="0" y="67847"/>
                  </a:lnTo>
                  <a:lnTo>
                    <a:pt x="170" y="60013"/>
                  </a:lnTo>
                  <a:lnTo>
                    <a:pt x="3794" y="52450"/>
                  </a:lnTo>
                  <a:lnTo>
                    <a:pt x="25660" y="30629"/>
                  </a:lnTo>
                  <a:lnTo>
                    <a:pt x="64490" y="5414"/>
                  </a:lnTo>
                  <a:lnTo>
                    <a:pt x="74749" y="843"/>
                  </a:lnTo>
                  <a:lnTo>
                    <a:pt x="117134" y="0"/>
                  </a:lnTo>
                  <a:lnTo>
                    <a:pt x="155559" y="7159"/>
                  </a:lnTo>
                  <a:lnTo>
                    <a:pt x="164707" y="12535"/>
                  </a:lnTo>
                  <a:lnTo>
                    <a:pt x="177992" y="27867"/>
                  </a:lnTo>
                  <a:lnTo>
                    <a:pt x="181557" y="49500"/>
                  </a:lnTo>
                  <a:lnTo>
                    <a:pt x="174313" y="95925"/>
                  </a:lnTo>
                  <a:lnTo>
                    <a:pt x="159372" y="122669"/>
                  </a:lnTo>
                  <a:lnTo>
                    <a:pt x="140128" y="145410"/>
                  </a:lnTo>
                  <a:lnTo>
                    <a:pt x="114019" y="161378"/>
                  </a:lnTo>
                  <a:lnTo>
                    <a:pt x="110107" y="162141"/>
                  </a:lnTo>
                  <a:lnTo>
                    <a:pt x="109841" y="160310"/>
                  </a:lnTo>
                  <a:lnTo>
                    <a:pt x="112002" y="156750"/>
                  </a:lnTo>
                  <a:lnTo>
                    <a:pt x="118121" y="155546"/>
                  </a:lnTo>
                  <a:lnTo>
                    <a:pt x="158446" y="162020"/>
                  </a:lnTo>
                  <a:lnTo>
                    <a:pt x="168972" y="164909"/>
                  </a:lnTo>
                  <a:lnTo>
                    <a:pt x="186906" y="177477"/>
                  </a:lnTo>
                  <a:lnTo>
                    <a:pt x="223538" y="216987"/>
                  </a:lnTo>
                  <a:lnTo>
                    <a:pt x="245505" y="265995"/>
                  </a:lnTo>
                  <a:lnTo>
                    <a:pt x="251676" y="316071"/>
                  </a:lnTo>
                  <a:lnTo>
                    <a:pt x="250405" y="354793"/>
                  </a:lnTo>
                  <a:lnTo>
                    <a:pt x="241816" y="373784"/>
                  </a:lnTo>
                  <a:lnTo>
                    <a:pt x="218238" y="397630"/>
                  </a:lnTo>
                  <a:lnTo>
                    <a:pt x="192814" y="406081"/>
                  </a:lnTo>
                  <a:lnTo>
                    <a:pt x="148736" y="407719"/>
                  </a:lnTo>
                  <a:lnTo>
                    <a:pt x="97510" y="397792"/>
                  </a:lnTo>
                  <a:lnTo>
                    <a:pt x="81446" y="388216"/>
                  </a:lnTo>
                  <a:lnTo>
                    <a:pt x="63681" y="37072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18334" y="5081351"/>
              <a:ext cx="172713" cy="393580"/>
            </a:xfrm>
            <a:custGeom>
              <a:avLst/>
              <a:gdLst/>
              <a:ahLst/>
              <a:cxnLst/>
              <a:rect l="0" t="0" r="0" b="0"/>
              <a:pathLst>
                <a:path w="172713" h="393580">
                  <a:moveTo>
                    <a:pt x="172712" y="24970"/>
                  </a:moveTo>
                  <a:lnTo>
                    <a:pt x="161534" y="13791"/>
                  </a:lnTo>
                  <a:lnTo>
                    <a:pt x="132226" y="1251"/>
                  </a:lnTo>
                  <a:lnTo>
                    <a:pt x="110264" y="0"/>
                  </a:lnTo>
                  <a:lnTo>
                    <a:pt x="89975" y="4514"/>
                  </a:lnTo>
                  <a:lnTo>
                    <a:pt x="73159" y="14318"/>
                  </a:lnTo>
                  <a:lnTo>
                    <a:pt x="50538" y="38581"/>
                  </a:lnTo>
                  <a:lnTo>
                    <a:pt x="23104" y="87797"/>
                  </a:lnTo>
                  <a:lnTo>
                    <a:pt x="9191" y="135742"/>
                  </a:lnTo>
                  <a:lnTo>
                    <a:pt x="0" y="186993"/>
                  </a:lnTo>
                  <a:lnTo>
                    <a:pt x="4815" y="238053"/>
                  </a:lnTo>
                  <a:lnTo>
                    <a:pt x="26810" y="294701"/>
                  </a:lnTo>
                  <a:lnTo>
                    <a:pt x="59275" y="340033"/>
                  </a:lnTo>
                  <a:lnTo>
                    <a:pt x="89189" y="366587"/>
                  </a:lnTo>
                  <a:lnTo>
                    <a:pt x="149553" y="392238"/>
                  </a:lnTo>
                  <a:lnTo>
                    <a:pt x="153394" y="39357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80518" y="5095792"/>
              <a:ext cx="177692" cy="381695"/>
            </a:xfrm>
            <a:custGeom>
              <a:avLst/>
              <a:gdLst/>
              <a:ahLst/>
              <a:cxnLst/>
              <a:rect l="0" t="0" r="0" b="0"/>
              <a:pathLst>
                <a:path w="177692" h="381695">
                  <a:moveTo>
                    <a:pt x="12169" y="381694"/>
                  </a:moveTo>
                  <a:lnTo>
                    <a:pt x="42349" y="381643"/>
                  </a:lnTo>
                  <a:lnTo>
                    <a:pt x="81178" y="374213"/>
                  </a:lnTo>
                  <a:lnTo>
                    <a:pt x="114909" y="353423"/>
                  </a:lnTo>
                  <a:lnTo>
                    <a:pt x="149344" y="313788"/>
                  </a:lnTo>
                  <a:lnTo>
                    <a:pt x="164251" y="288810"/>
                  </a:lnTo>
                  <a:lnTo>
                    <a:pt x="174619" y="242851"/>
                  </a:lnTo>
                  <a:lnTo>
                    <a:pt x="177691" y="192189"/>
                  </a:lnTo>
                  <a:lnTo>
                    <a:pt x="169153" y="137139"/>
                  </a:lnTo>
                  <a:lnTo>
                    <a:pt x="151375" y="91587"/>
                  </a:lnTo>
                  <a:lnTo>
                    <a:pt x="110011" y="38144"/>
                  </a:lnTo>
                  <a:lnTo>
                    <a:pt x="76920" y="14942"/>
                  </a:lnTo>
                  <a:lnTo>
                    <a:pt x="37479" y="44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76009" y="5647678"/>
              <a:ext cx="272220" cy="359254"/>
            </a:xfrm>
            <a:custGeom>
              <a:avLst/>
              <a:gdLst/>
              <a:ahLst/>
              <a:cxnLst/>
              <a:rect l="0" t="0" r="0" b="0"/>
              <a:pathLst>
                <a:path w="272220" h="359254">
                  <a:moveTo>
                    <a:pt x="156405" y="153524"/>
                  </a:moveTo>
                  <a:lnTo>
                    <a:pt x="163641" y="125968"/>
                  </a:lnTo>
                  <a:lnTo>
                    <a:pt x="163618" y="85178"/>
                  </a:lnTo>
                  <a:lnTo>
                    <a:pt x="149834" y="50995"/>
                  </a:lnTo>
                  <a:lnTo>
                    <a:pt x="117398" y="10459"/>
                  </a:lnTo>
                  <a:lnTo>
                    <a:pt x="97344" y="2202"/>
                  </a:lnTo>
                  <a:lnTo>
                    <a:pt x="85446" y="0"/>
                  </a:lnTo>
                  <a:lnTo>
                    <a:pt x="65986" y="3792"/>
                  </a:lnTo>
                  <a:lnTo>
                    <a:pt x="57521" y="8079"/>
                  </a:lnTo>
                  <a:lnTo>
                    <a:pt x="41877" y="25321"/>
                  </a:lnTo>
                  <a:lnTo>
                    <a:pt x="23035" y="61336"/>
                  </a:lnTo>
                  <a:lnTo>
                    <a:pt x="6188" y="115427"/>
                  </a:lnTo>
                  <a:lnTo>
                    <a:pt x="0" y="172341"/>
                  </a:lnTo>
                  <a:lnTo>
                    <a:pt x="1898" y="235576"/>
                  </a:lnTo>
                  <a:lnTo>
                    <a:pt x="13191" y="287885"/>
                  </a:lnTo>
                  <a:lnTo>
                    <a:pt x="35092" y="330843"/>
                  </a:lnTo>
                  <a:lnTo>
                    <a:pt x="48286" y="347756"/>
                  </a:lnTo>
                  <a:lnTo>
                    <a:pt x="68188" y="356832"/>
                  </a:lnTo>
                  <a:lnTo>
                    <a:pt x="80046" y="359253"/>
                  </a:lnTo>
                  <a:lnTo>
                    <a:pt x="102581" y="355703"/>
                  </a:lnTo>
                  <a:lnTo>
                    <a:pt x="123125" y="345156"/>
                  </a:lnTo>
                  <a:lnTo>
                    <a:pt x="140054" y="328771"/>
                  </a:lnTo>
                  <a:lnTo>
                    <a:pt x="161581" y="289656"/>
                  </a:lnTo>
                  <a:lnTo>
                    <a:pt x="180729" y="232065"/>
                  </a:lnTo>
                  <a:lnTo>
                    <a:pt x="186556" y="177661"/>
                  </a:lnTo>
                  <a:lnTo>
                    <a:pt x="187565" y="146378"/>
                  </a:lnTo>
                  <a:lnTo>
                    <a:pt x="190293" y="203786"/>
                  </a:lnTo>
                  <a:lnTo>
                    <a:pt x="217294" y="258495"/>
                  </a:lnTo>
                  <a:lnTo>
                    <a:pt x="244385" y="291285"/>
                  </a:lnTo>
                  <a:lnTo>
                    <a:pt x="272219" y="31145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02919" y="5660404"/>
              <a:ext cx="155880" cy="290458"/>
            </a:xfrm>
            <a:custGeom>
              <a:avLst/>
              <a:gdLst/>
              <a:ahLst/>
              <a:cxnLst/>
              <a:rect l="0" t="0" r="0" b="0"/>
              <a:pathLst>
                <a:path w="155880" h="290458">
                  <a:moveTo>
                    <a:pt x="19008" y="130269"/>
                  </a:moveTo>
                  <a:lnTo>
                    <a:pt x="9943" y="188886"/>
                  </a:lnTo>
                  <a:lnTo>
                    <a:pt x="20125" y="245483"/>
                  </a:lnTo>
                  <a:lnTo>
                    <a:pt x="34363" y="290457"/>
                  </a:lnTo>
                  <a:lnTo>
                    <a:pt x="21709" y="236181"/>
                  </a:lnTo>
                  <a:lnTo>
                    <a:pt x="8320" y="182342"/>
                  </a:lnTo>
                  <a:lnTo>
                    <a:pt x="0" y="126647"/>
                  </a:lnTo>
                  <a:lnTo>
                    <a:pt x="4147" y="90201"/>
                  </a:lnTo>
                  <a:lnTo>
                    <a:pt x="18374" y="57176"/>
                  </a:lnTo>
                  <a:lnTo>
                    <a:pt x="42997" y="30753"/>
                  </a:lnTo>
                  <a:lnTo>
                    <a:pt x="82758" y="9270"/>
                  </a:lnTo>
                  <a:lnTo>
                    <a:pt x="103493" y="1232"/>
                  </a:lnTo>
                  <a:lnTo>
                    <a:pt x="124407" y="0"/>
                  </a:lnTo>
                  <a:lnTo>
                    <a:pt x="155879" y="392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90383" y="5671911"/>
              <a:ext cx="178985" cy="263401"/>
            </a:xfrm>
            <a:custGeom>
              <a:avLst/>
              <a:gdLst/>
              <a:ahLst/>
              <a:cxnLst/>
              <a:rect l="0" t="0" r="0" b="0"/>
              <a:pathLst>
                <a:path w="178985" h="263401">
                  <a:moveTo>
                    <a:pt x="0" y="118762"/>
                  </a:moveTo>
                  <a:lnTo>
                    <a:pt x="58617" y="118762"/>
                  </a:lnTo>
                  <a:lnTo>
                    <a:pt x="111621" y="110357"/>
                  </a:lnTo>
                  <a:lnTo>
                    <a:pt x="135007" y="104108"/>
                  </a:lnTo>
                  <a:lnTo>
                    <a:pt x="153980" y="91193"/>
                  </a:lnTo>
                  <a:lnTo>
                    <a:pt x="162315" y="82835"/>
                  </a:lnTo>
                  <a:lnTo>
                    <a:pt x="166702" y="72584"/>
                  </a:lnTo>
                  <a:lnTo>
                    <a:pt x="168456" y="48716"/>
                  </a:lnTo>
                  <a:lnTo>
                    <a:pt x="162217" y="28749"/>
                  </a:lnTo>
                  <a:lnTo>
                    <a:pt x="157278" y="20149"/>
                  </a:lnTo>
                  <a:lnTo>
                    <a:pt x="142431" y="7474"/>
                  </a:lnTo>
                  <a:lnTo>
                    <a:pt x="133559" y="2456"/>
                  </a:lnTo>
                  <a:lnTo>
                    <a:pt x="111222" y="0"/>
                  </a:lnTo>
                  <a:lnTo>
                    <a:pt x="88037" y="3978"/>
                  </a:lnTo>
                  <a:lnTo>
                    <a:pt x="61830" y="19372"/>
                  </a:lnTo>
                  <a:lnTo>
                    <a:pt x="46587" y="32085"/>
                  </a:lnTo>
                  <a:lnTo>
                    <a:pt x="30441" y="57985"/>
                  </a:lnTo>
                  <a:lnTo>
                    <a:pt x="7227" y="118972"/>
                  </a:lnTo>
                  <a:lnTo>
                    <a:pt x="7731" y="155999"/>
                  </a:lnTo>
                  <a:lnTo>
                    <a:pt x="15289" y="191017"/>
                  </a:lnTo>
                  <a:lnTo>
                    <a:pt x="30526" y="218030"/>
                  </a:lnTo>
                  <a:lnTo>
                    <a:pt x="49859" y="240852"/>
                  </a:lnTo>
                  <a:lnTo>
                    <a:pt x="75995" y="256843"/>
                  </a:lnTo>
                  <a:lnTo>
                    <a:pt x="111554" y="263400"/>
                  </a:lnTo>
                  <a:lnTo>
                    <a:pt x="166870" y="257465"/>
                  </a:lnTo>
                  <a:lnTo>
                    <a:pt x="178984" y="255633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895751" y="5464290"/>
            <a:ext cx="2370277" cy="702095"/>
            <a:chOff x="4895751" y="5464290"/>
            <a:chExt cx="2370277" cy="702095"/>
          </a:xfrm>
        </p:grpSpPr>
        <p:sp>
          <p:nvSpPr>
            <p:cNvPr id="70" name="Freeform 69"/>
            <p:cNvSpPr/>
            <p:nvPr/>
          </p:nvSpPr>
          <p:spPr>
            <a:xfrm>
              <a:off x="4979979" y="5582972"/>
              <a:ext cx="252685" cy="278308"/>
            </a:xfrm>
            <a:custGeom>
              <a:avLst/>
              <a:gdLst/>
              <a:ahLst/>
              <a:cxnLst/>
              <a:rect l="0" t="0" r="0" b="0"/>
              <a:pathLst>
                <a:path w="252685" h="278308">
                  <a:moveTo>
                    <a:pt x="0" y="144530"/>
                  </a:moveTo>
                  <a:lnTo>
                    <a:pt x="58617" y="150119"/>
                  </a:lnTo>
                  <a:lnTo>
                    <a:pt x="111621" y="145677"/>
                  </a:lnTo>
                  <a:lnTo>
                    <a:pt x="167904" y="130181"/>
                  </a:lnTo>
                  <a:lnTo>
                    <a:pt x="186148" y="117096"/>
                  </a:lnTo>
                  <a:lnTo>
                    <a:pt x="200886" y="99582"/>
                  </a:lnTo>
                  <a:lnTo>
                    <a:pt x="211335" y="80099"/>
                  </a:lnTo>
                  <a:lnTo>
                    <a:pt x="213640" y="59742"/>
                  </a:lnTo>
                  <a:lnTo>
                    <a:pt x="209594" y="40166"/>
                  </a:lnTo>
                  <a:lnTo>
                    <a:pt x="199998" y="23667"/>
                  </a:lnTo>
                  <a:lnTo>
                    <a:pt x="184814" y="11655"/>
                  </a:lnTo>
                  <a:lnTo>
                    <a:pt x="165198" y="3586"/>
                  </a:lnTo>
                  <a:lnTo>
                    <a:pt x="140882" y="0"/>
                  </a:lnTo>
                  <a:lnTo>
                    <a:pt x="117596" y="4645"/>
                  </a:lnTo>
                  <a:lnTo>
                    <a:pt x="96719" y="15679"/>
                  </a:lnTo>
                  <a:lnTo>
                    <a:pt x="56872" y="61358"/>
                  </a:lnTo>
                  <a:lnTo>
                    <a:pt x="40898" y="92201"/>
                  </a:lnTo>
                  <a:lnTo>
                    <a:pt x="34345" y="129155"/>
                  </a:lnTo>
                  <a:lnTo>
                    <a:pt x="41706" y="190799"/>
                  </a:lnTo>
                  <a:lnTo>
                    <a:pt x="58111" y="232589"/>
                  </a:lnTo>
                  <a:lnTo>
                    <a:pt x="71061" y="252298"/>
                  </a:lnTo>
                  <a:lnTo>
                    <a:pt x="87734" y="265736"/>
                  </a:lnTo>
                  <a:lnTo>
                    <a:pt x="97094" y="270958"/>
                  </a:lnTo>
                  <a:lnTo>
                    <a:pt x="138213" y="278307"/>
                  </a:lnTo>
                  <a:lnTo>
                    <a:pt x="164374" y="273786"/>
                  </a:lnTo>
                  <a:lnTo>
                    <a:pt x="219391" y="253708"/>
                  </a:lnTo>
                  <a:lnTo>
                    <a:pt x="252684" y="23928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60286" y="5648874"/>
              <a:ext cx="319818" cy="496625"/>
            </a:xfrm>
            <a:custGeom>
              <a:avLst/>
              <a:gdLst/>
              <a:ahLst/>
              <a:cxnLst/>
              <a:rect l="0" t="0" r="0" b="0"/>
              <a:pathLst>
                <a:path w="319818" h="496625">
                  <a:moveTo>
                    <a:pt x="140833" y="152328"/>
                  </a:moveTo>
                  <a:lnTo>
                    <a:pt x="155487" y="108365"/>
                  </a:lnTo>
                  <a:lnTo>
                    <a:pt x="154404" y="72491"/>
                  </a:lnTo>
                  <a:lnTo>
                    <a:pt x="146674" y="37816"/>
                  </a:lnTo>
                  <a:lnTo>
                    <a:pt x="134070" y="19155"/>
                  </a:lnTo>
                  <a:lnTo>
                    <a:pt x="125796" y="10904"/>
                  </a:lnTo>
                  <a:lnTo>
                    <a:pt x="101004" y="1735"/>
                  </a:lnTo>
                  <a:lnTo>
                    <a:pt x="73998" y="0"/>
                  </a:lnTo>
                  <a:lnTo>
                    <a:pt x="54197" y="7028"/>
                  </a:lnTo>
                  <a:lnTo>
                    <a:pt x="37597" y="24189"/>
                  </a:lnTo>
                  <a:lnTo>
                    <a:pt x="9128" y="78391"/>
                  </a:lnTo>
                  <a:lnTo>
                    <a:pt x="1189" y="99580"/>
                  </a:lnTo>
                  <a:lnTo>
                    <a:pt x="0" y="120695"/>
                  </a:lnTo>
                  <a:lnTo>
                    <a:pt x="8769" y="162847"/>
                  </a:lnTo>
                  <a:lnTo>
                    <a:pt x="15355" y="169869"/>
                  </a:lnTo>
                  <a:lnTo>
                    <a:pt x="35152" y="177672"/>
                  </a:lnTo>
                  <a:lnTo>
                    <a:pt x="44643" y="177413"/>
                  </a:lnTo>
                  <a:lnTo>
                    <a:pt x="61427" y="170885"/>
                  </a:lnTo>
                  <a:lnTo>
                    <a:pt x="105545" y="134253"/>
                  </a:lnTo>
                  <a:lnTo>
                    <a:pt x="121149" y="107978"/>
                  </a:lnTo>
                  <a:lnTo>
                    <a:pt x="125370" y="105213"/>
                  </a:lnTo>
                  <a:lnTo>
                    <a:pt x="129355" y="106880"/>
                  </a:lnTo>
                  <a:lnTo>
                    <a:pt x="133181" y="111501"/>
                  </a:lnTo>
                  <a:lnTo>
                    <a:pt x="138566" y="140361"/>
                  </a:lnTo>
                  <a:lnTo>
                    <a:pt x="132201" y="200491"/>
                  </a:lnTo>
                  <a:lnTo>
                    <a:pt x="130866" y="251996"/>
                  </a:lnTo>
                  <a:lnTo>
                    <a:pt x="130471" y="311711"/>
                  </a:lnTo>
                  <a:lnTo>
                    <a:pt x="130353" y="373857"/>
                  </a:lnTo>
                  <a:lnTo>
                    <a:pt x="127199" y="430486"/>
                  </a:lnTo>
                  <a:lnTo>
                    <a:pt x="121242" y="491542"/>
                  </a:lnTo>
                  <a:lnTo>
                    <a:pt x="121923" y="496624"/>
                  </a:lnTo>
                  <a:lnTo>
                    <a:pt x="123547" y="495332"/>
                  </a:lnTo>
                  <a:lnTo>
                    <a:pt x="146226" y="449618"/>
                  </a:lnTo>
                  <a:lnTo>
                    <a:pt x="196705" y="386501"/>
                  </a:lnTo>
                  <a:lnTo>
                    <a:pt x="217138" y="372218"/>
                  </a:lnTo>
                  <a:lnTo>
                    <a:pt x="276429" y="349625"/>
                  </a:lnTo>
                  <a:lnTo>
                    <a:pt x="319817" y="34184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98070" y="5643274"/>
              <a:ext cx="166262" cy="221075"/>
            </a:xfrm>
            <a:custGeom>
              <a:avLst/>
              <a:gdLst/>
              <a:ahLst/>
              <a:cxnLst/>
              <a:rect l="0" t="0" r="0" b="0"/>
              <a:pathLst>
                <a:path w="166262" h="221075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7019" y="163632"/>
                  </a:lnTo>
                  <a:lnTo>
                    <a:pt x="40942" y="206498"/>
                  </a:lnTo>
                  <a:lnTo>
                    <a:pt x="47620" y="214874"/>
                  </a:lnTo>
                  <a:lnTo>
                    <a:pt x="55582" y="219289"/>
                  </a:lnTo>
                  <a:lnTo>
                    <a:pt x="73787" y="221074"/>
                  </a:lnTo>
                  <a:lnTo>
                    <a:pt x="103766" y="209913"/>
                  </a:lnTo>
                  <a:lnTo>
                    <a:pt x="129287" y="186199"/>
                  </a:lnTo>
                  <a:lnTo>
                    <a:pt x="150466" y="138339"/>
                  </a:lnTo>
                  <a:lnTo>
                    <a:pt x="162794" y="80706"/>
                  </a:lnTo>
                  <a:lnTo>
                    <a:pt x="166261" y="2105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49595" y="5716974"/>
              <a:ext cx="30551" cy="200042"/>
            </a:xfrm>
            <a:custGeom>
              <a:avLst/>
              <a:gdLst/>
              <a:ahLst/>
              <a:cxnLst/>
              <a:rect l="0" t="0" r="0" b="0"/>
              <a:pathLst>
                <a:path w="30551" h="200042">
                  <a:moveTo>
                    <a:pt x="30550" y="0"/>
                  </a:moveTo>
                  <a:lnTo>
                    <a:pt x="14909" y="17980"/>
                  </a:lnTo>
                  <a:lnTo>
                    <a:pt x="6831" y="34897"/>
                  </a:lnTo>
                  <a:lnTo>
                    <a:pt x="0" y="96117"/>
                  </a:lnTo>
                  <a:lnTo>
                    <a:pt x="2391" y="134154"/>
                  </a:lnTo>
                  <a:lnTo>
                    <a:pt x="17203" y="190444"/>
                  </a:lnTo>
                  <a:lnTo>
                    <a:pt x="20021" y="20004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80145" y="5559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43316" y="5632746"/>
              <a:ext cx="168457" cy="255787"/>
            </a:xfrm>
            <a:custGeom>
              <a:avLst/>
              <a:gdLst/>
              <a:ahLst/>
              <a:cxnLst/>
              <a:rect l="0" t="0" r="0" b="0"/>
              <a:pathLst>
                <a:path w="168457" h="255787">
                  <a:moveTo>
                    <a:pt x="0" y="0"/>
                  </a:moveTo>
                  <a:lnTo>
                    <a:pt x="2339" y="33622"/>
                  </a:lnTo>
                  <a:lnTo>
                    <a:pt x="22905" y="85323"/>
                  </a:lnTo>
                  <a:lnTo>
                    <a:pt x="43908" y="140596"/>
                  </a:lnTo>
                  <a:lnTo>
                    <a:pt x="66558" y="195404"/>
                  </a:lnTo>
                  <a:lnTo>
                    <a:pt x="92848" y="252073"/>
                  </a:lnTo>
                  <a:lnTo>
                    <a:pt x="98163" y="255786"/>
                  </a:lnTo>
                  <a:lnTo>
                    <a:pt x="102877" y="254752"/>
                  </a:lnTo>
                  <a:lnTo>
                    <a:pt x="107189" y="250553"/>
                  </a:lnTo>
                  <a:lnTo>
                    <a:pt x="118847" y="227876"/>
                  </a:lnTo>
                  <a:lnTo>
                    <a:pt x="128474" y="167037"/>
                  </a:lnTo>
                  <a:lnTo>
                    <a:pt x="144170" y="105314"/>
                  </a:lnTo>
                  <a:lnTo>
                    <a:pt x="157983" y="58194"/>
                  </a:lnTo>
                  <a:lnTo>
                    <a:pt x="168456" y="3158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66879" y="5679670"/>
              <a:ext cx="250220" cy="237346"/>
            </a:xfrm>
            <a:custGeom>
              <a:avLst/>
              <a:gdLst/>
              <a:ahLst/>
              <a:cxnLst/>
              <a:rect l="0" t="0" r="0" b="0"/>
              <a:pathLst>
                <a:path w="250220" h="237346">
                  <a:moveTo>
                    <a:pt x="134406" y="163646"/>
                  </a:moveTo>
                  <a:lnTo>
                    <a:pt x="139995" y="105029"/>
                  </a:lnTo>
                  <a:lnTo>
                    <a:pt x="137881" y="70239"/>
                  </a:lnTo>
                  <a:lnTo>
                    <a:pt x="124257" y="37704"/>
                  </a:lnTo>
                  <a:lnTo>
                    <a:pt x="105403" y="11426"/>
                  </a:lnTo>
                  <a:lnTo>
                    <a:pt x="85641" y="2406"/>
                  </a:lnTo>
                  <a:lnTo>
                    <a:pt x="73820" y="0"/>
                  </a:lnTo>
                  <a:lnTo>
                    <a:pt x="51327" y="3567"/>
                  </a:lnTo>
                  <a:lnTo>
                    <a:pt x="40416" y="7794"/>
                  </a:lnTo>
                  <a:lnTo>
                    <a:pt x="25172" y="21849"/>
                  </a:lnTo>
                  <a:lnTo>
                    <a:pt x="5854" y="59467"/>
                  </a:lnTo>
                  <a:lnTo>
                    <a:pt x="0" y="95863"/>
                  </a:lnTo>
                  <a:lnTo>
                    <a:pt x="6427" y="150083"/>
                  </a:lnTo>
                  <a:lnTo>
                    <a:pt x="12406" y="177895"/>
                  </a:lnTo>
                  <a:lnTo>
                    <a:pt x="17977" y="188353"/>
                  </a:lnTo>
                  <a:lnTo>
                    <a:pt x="33527" y="203093"/>
                  </a:lnTo>
                  <a:lnTo>
                    <a:pt x="42587" y="205151"/>
                  </a:lnTo>
                  <a:lnTo>
                    <a:pt x="62012" y="201200"/>
                  </a:lnTo>
                  <a:lnTo>
                    <a:pt x="87089" y="185821"/>
                  </a:lnTo>
                  <a:lnTo>
                    <a:pt x="98948" y="169992"/>
                  </a:lnTo>
                  <a:lnTo>
                    <a:pt x="123538" y="110636"/>
                  </a:lnTo>
                  <a:lnTo>
                    <a:pt x="127160" y="100230"/>
                  </a:lnTo>
                  <a:lnTo>
                    <a:pt x="130745" y="97972"/>
                  </a:lnTo>
                  <a:lnTo>
                    <a:pt x="134305" y="101146"/>
                  </a:lnTo>
                  <a:lnTo>
                    <a:pt x="144904" y="131090"/>
                  </a:lnTo>
                  <a:lnTo>
                    <a:pt x="158573" y="170767"/>
                  </a:lnTo>
                  <a:lnTo>
                    <a:pt x="172053" y="192547"/>
                  </a:lnTo>
                  <a:lnTo>
                    <a:pt x="199373" y="216793"/>
                  </a:lnTo>
                  <a:lnTo>
                    <a:pt x="233806" y="232940"/>
                  </a:lnTo>
                  <a:lnTo>
                    <a:pt x="250219" y="23734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8155" y="5464290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5589" y="208781"/>
                  </a:lnTo>
                  <a:lnTo>
                    <a:pt x="9065" y="265802"/>
                  </a:lnTo>
                  <a:lnTo>
                    <a:pt x="10095" y="327151"/>
                  </a:lnTo>
                  <a:lnTo>
                    <a:pt x="10400" y="378603"/>
                  </a:lnTo>
                  <a:lnTo>
                    <a:pt x="10511" y="439729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8484" y="5691424"/>
              <a:ext cx="120721" cy="232709"/>
            </a:xfrm>
            <a:custGeom>
              <a:avLst/>
              <a:gdLst/>
              <a:ahLst/>
              <a:cxnLst/>
              <a:rect l="0" t="0" r="0" b="0"/>
              <a:pathLst>
                <a:path w="120721" h="232709">
                  <a:moveTo>
                    <a:pt x="4427" y="109778"/>
                  </a:moveTo>
                  <a:lnTo>
                    <a:pt x="63044" y="104188"/>
                  </a:lnTo>
                  <a:lnTo>
                    <a:pt x="83512" y="95205"/>
                  </a:lnTo>
                  <a:lnTo>
                    <a:pt x="115715" y="70375"/>
                  </a:lnTo>
                  <a:lnTo>
                    <a:pt x="119564" y="62452"/>
                  </a:lnTo>
                  <a:lnTo>
                    <a:pt x="120720" y="44291"/>
                  </a:lnTo>
                  <a:lnTo>
                    <a:pt x="109205" y="14335"/>
                  </a:lnTo>
                  <a:lnTo>
                    <a:pt x="101185" y="7545"/>
                  </a:lnTo>
                  <a:lnTo>
                    <a:pt x="79797" y="0"/>
                  </a:lnTo>
                  <a:lnTo>
                    <a:pt x="47037" y="1342"/>
                  </a:lnTo>
                  <a:lnTo>
                    <a:pt x="38683" y="5902"/>
                  </a:lnTo>
                  <a:lnTo>
                    <a:pt x="26281" y="20327"/>
                  </a:lnTo>
                  <a:lnTo>
                    <a:pt x="4994" y="79815"/>
                  </a:lnTo>
                  <a:lnTo>
                    <a:pt x="0" y="106990"/>
                  </a:lnTo>
                  <a:lnTo>
                    <a:pt x="6326" y="159443"/>
                  </a:lnTo>
                  <a:lnTo>
                    <a:pt x="14630" y="182154"/>
                  </a:lnTo>
                  <a:lnTo>
                    <a:pt x="30019" y="203946"/>
                  </a:lnTo>
                  <a:lnTo>
                    <a:pt x="48557" y="219091"/>
                  </a:lnTo>
                  <a:lnTo>
                    <a:pt x="69664" y="228551"/>
                  </a:lnTo>
                  <a:lnTo>
                    <a:pt x="103176" y="232708"/>
                  </a:lnTo>
                  <a:lnTo>
                    <a:pt x="108864" y="231505"/>
                  </a:lnTo>
                  <a:lnTo>
                    <a:pt x="120241" y="22559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14091" y="5767439"/>
              <a:ext cx="176790" cy="244334"/>
            </a:xfrm>
            <a:custGeom>
              <a:avLst/>
              <a:gdLst/>
              <a:ahLst/>
              <a:cxnLst/>
              <a:rect l="0" t="0" r="0" b="0"/>
              <a:pathLst>
                <a:path w="176790" h="244334">
                  <a:moveTo>
                    <a:pt x="8334" y="23234"/>
                  </a:moveTo>
                  <a:lnTo>
                    <a:pt x="0" y="60713"/>
                  </a:lnTo>
                  <a:lnTo>
                    <a:pt x="1575" y="98680"/>
                  </a:lnTo>
                  <a:lnTo>
                    <a:pt x="6999" y="153430"/>
                  </a:lnTo>
                  <a:lnTo>
                    <a:pt x="13527" y="189713"/>
                  </a:lnTo>
                  <a:lnTo>
                    <a:pt x="15305" y="191542"/>
                  </a:lnTo>
                  <a:lnTo>
                    <a:pt x="18159" y="155569"/>
                  </a:lnTo>
                  <a:lnTo>
                    <a:pt x="18723" y="103056"/>
                  </a:lnTo>
                  <a:lnTo>
                    <a:pt x="21174" y="48793"/>
                  </a:lnTo>
                  <a:lnTo>
                    <a:pt x="30029" y="25235"/>
                  </a:lnTo>
                  <a:lnTo>
                    <a:pt x="44882" y="9306"/>
                  </a:lnTo>
                  <a:lnTo>
                    <a:pt x="53756" y="3420"/>
                  </a:lnTo>
                  <a:lnTo>
                    <a:pt x="72976" y="0"/>
                  </a:lnTo>
                  <a:lnTo>
                    <a:pt x="83014" y="726"/>
                  </a:lnTo>
                  <a:lnTo>
                    <a:pt x="100406" y="10891"/>
                  </a:lnTo>
                  <a:lnTo>
                    <a:pt x="130636" y="46013"/>
                  </a:lnTo>
                  <a:lnTo>
                    <a:pt x="150732" y="87915"/>
                  </a:lnTo>
                  <a:lnTo>
                    <a:pt x="165967" y="140039"/>
                  </a:lnTo>
                  <a:lnTo>
                    <a:pt x="174651" y="195396"/>
                  </a:lnTo>
                  <a:lnTo>
                    <a:pt x="176789" y="244333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06701" y="5569575"/>
              <a:ext cx="10522" cy="463255"/>
            </a:xfrm>
            <a:custGeom>
              <a:avLst/>
              <a:gdLst/>
              <a:ahLst/>
              <a:cxnLst/>
              <a:rect l="0" t="0" r="0" b="0"/>
              <a:pathLst>
                <a:path w="10522" h="463255">
                  <a:moveTo>
                    <a:pt x="10521" y="0"/>
                  </a:moveTo>
                  <a:lnTo>
                    <a:pt x="3286" y="27556"/>
                  </a:lnTo>
                  <a:lnTo>
                    <a:pt x="968" y="74195"/>
                  </a:lnTo>
                  <a:lnTo>
                    <a:pt x="427" y="120323"/>
                  </a:lnTo>
                  <a:lnTo>
                    <a:pt x="121" y="176551"/>
                  </a:lnTo>
                  <a:lnTo>
                    <a:pt x="31" y="228436"/>
                  </a:lnTo>
                  <a:lnTo>
                    <a:pt x="0" y="289965"/>
                  </a:lnTo>
                  <a:lnTo>
                    <a:pt x="3113" y="347179"/>
                  </a:lnTo>
                  <a:lnTo>
                    <a:pt x="9058" y="403541"/>
                  </a:lnTo>
                  <a:lnTo>
                    <a:pt x="10521" y="46325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90880" y="5685389"/>
              <a:ext cx="263214" cy="21057"/>
            </a:xfrm>
            <a:custGeom>
              <a:avLst/>
              <a:gdLst/>
              <a:ahLst/>
              <a:cxnLst/>
              <a:rect l="0" t="0" r="0" b="0"/>
              <a:pathLst>
                <a:path w="263214" h="21057">
                  <a:moveTo>
                    <a:pt x="263213" y="21056"/>
                  </a:moveTo>
                  <a:lnTo>
                    <a:pt x="208071" y="6402"/>
                  </a:lnTo>
                  <a:lnTo>
                    <a:pt x="148479" y="1897"/>
                  </a:lnTo>
                  <a:lnTo>
                    <a:pt x="105765" y="842"/>
                  </a:lnTo>
                  <a:lnTo>
                    <a:pt x="48496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95751" y="6030879"/>
              <a:ext cx="2370277" cy="135506"/>
            </a:xfrm>
            <a:custGeom>
              <a:avLst/>
              <a:gdLst/>
              <a:ahLst/>
              <a:cxnLst/>
              <a:rect l="0" t="0" r="0" b="0"/>
              <a:pathLst>
                <a:path w="2370277" h="135506">
                  <a:moveTo>
                    <a:pt x="2370276" y="79202"/>
                  </a:moveTo>
                  <a:lnTo>
                    <a:pt x="2323279" y="67875"/>
                  </a:lnTo>
                  <a:lnTo>
                    <a:pt x="2270643" y="52159"/>
                  </a:lnTo>
                  <a:lnTo>
                    <a:pt x="2218003" y="48802"/>
                  </a:lnTo>
                  <a:lnTo>
                    <a:pt x="2166531" y="62755"/>
                  </a:lnTo>
                  <a:lnTo>
                    <a:pt x="2106624" y="98319"/>
                  </a:lnTo>
                  <a:lnTo>
                    <a:pt x="2076865" y="116140"/>
                  </a:lnTo>
                  <a:lnTo>
                    <a:pt x="2027226" y="131580"/>
                  </a:lnTo>
                  <a:lnTo>
                    <a:pt x="1975473" y="135505"/>
                  </a:lnTo>
                  <a:lnTo>
                    <a:pt x="1923094" y="129779"/>
                  </a:lnTo>
                  <a:lnTo>
                    <a:pt x="1872870" y="120674"/>
                  </a:lnTo>
                  <a:lnTo>
                    <a:pt x="1817033" y="107116"/>
                  </a:lnTo>
                  <a:lnTo>
                    <a:pt x="1767484" y="99790"/>
                  </a:lnTo>
                  <a:lnTo>
                    <a:pt x="1715759" y="100740"/>
                  </a:lnTo>
                  <a:lnTo>
                    <a:pt x="1663388" y="108430"/>
                  </a:lnTo>
                  <a:lnTo>
                    <a:pt x="1610826" y="118118"/>
                  </a:lnTo>
                  <a:lnTo>
                    <a:pt x="1558208" y="125277"/>
                  </a:lnTo>
                  <a:lnTo>
                    <a:pt x="1505572" y="124279"/>
                  </a:lnTo>
                  <a:lnTo>
                    <a:pt x="1452932" y="116574"/>
                  </a:lnTo>
                  <a:lnTo>
                    <a:pt x="1403409" y="103763"/>
                  </a:lnTo>
                  <a:lnTo>
                    <a:pt x="1350343" y="84062"/>
                  </a:lnTo>
                  <a:lnTo>
                    <a:pt x="1292241" y="68424"/>
                  </a:lnTo>
                  <a:lnTo>
                    <a:pt x="1232719" y="71363"/>
                  </a:lnTo>
                  <a:lnTo>
                    <a:pt x="1173041" y="84378"/>
                  </a:lnTo>
                  <a:lnTo>
                    <a:pt x="1116192" y="105146"/>
                  </a:lnTo>
                  <a:lnTo>
                    <a:pt x="1054314" y="115271"/>
                  </a:lnTo>
                  <a:lnTo>
                    <a:pt x="1014289" y="111436"/>
                  </a:lnTo>
                  <a:lnTo>
                    <a:pt x="953683" y="91254"/>
                  </a:lnTo>
                  <a:lnTo>
                    <a:pt x="895438" y="67857"/>
                  </a:lnTo>
                  <a:lnTo>
                    <a:pt x="833283" y="57212"/>
                  </a:lnTo>
                  <a:lnTo>
                    <a:pt x="774256" y="70751"/>
                  </a:lnTo>
                  <a:lnTo>
                    <a:pt x="711096" y="89504"/>
                  </a:lnTo>
                  <a:lnTo>
                    <a:pt x="664330" y="94573"/>
                  </a:lnTo>
                  <a:lnTo>
                    <a:pt x="619018" y="84896"/>
                  </a:lnTo>
                  <a:lnTo>
                    <a:pt x="556890" y="60665"/>
                  </a:lnTo>
                  <a:lnTo>
                    <a:pt x="499400" y="31981"/>
                  </a:lnTo>
                  <a:lnTo>
                    <a:pt x="459016" y="25666"/>
                  </a:lnTo>
                  <a:lnTo>
                    <a:pt x="404618" y="31937"/>
                  </a:lnTo>
                  <a:lnTo>
                    <a:pt x="342448" y="47825"/>
                  </a:lnTo>
                  <a:lnTo>
                    <a:pt x="301378" y="46998"/>
                  </a:lnTo>
                  <a:lnTo>
                    <a:pt x="246748" y="29002"/>
                  </a:lnTo>
                  <a:lnTo>
                    <a:pt x="184529" y="3707"/>
                  </a:lnTo>
                  <a:lnTo>
                    <a:pt x="160391" y="0"/>
                  </a:lnTo>
                  <a:lnTo>
                    <a:pt x="105610" y="10098"/>
                  </a:lnTo>
                  <a:lnTo>
                    <a:pt x="53877" y="20110"/>
                  </a:lnTo>
                  <a:lnTo>
                    <a:pt x="0" y="2300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3338795" y="400082"/>
            <a:ext cx="346180" cy="473784"/>
          </a:xfrm>
          <a:custGeom>
            <a:avLst/>
            <a:gdLst/>
            <a:ahLst/>
            <a:cxnLst/>
            <a:rect l="0" t="0" r="0" b="0"/>
            <a:pathLst>
              <a:path w="346180" h="473784">
                <a:moveTo>
                  <a:pt x="346179" y="0"/>
                </a:moveTo>
                <a:lnTo>
                  <a:pt x="288613" y="56396"/>
                </a:lnTo>
                <a:lnTo>
                  <a:pt x="227882" y="105300"/>
                </a:lnTo>
                <a:lnTo>
                  <a:pt x="166977" y="147401"/>
                </a:lnTo>
                <a:lnTo>
                  <a:pt x="107124" y="189513"/>
                </a:lnTo>
                <a:lnTo>
                  <a:pt x="50729" y="231627"/>
                </a:lnTo>
                <a:lnTo>
                  <a:pt x="9138" y="259703"/>
                </a:lnTo>
                <a:lnTo>
                  <a:pt x="3332" y="267892"/>
                </a:lnTo>
                <a:lnTo>
                  <a:pt x="631" y="276861"/>
                </a:lnTo>
                <a:lnTo>
                  <a:pt x="0" y="286350"/>
                </a:lnTo>
                <a:lnTo>
                  <a:pt x="3089" y="293845"/>
                </a:lnTo>
                <a:lnTo>
                  <a:pt x="24204" y="311154"/>
                </a:lnTo>
                <a:lnTo>
                  <a:pt x="82183" y="343918"/>
                </a:lnTo>
                <a:lnTo>
                  <a:pt x="138477" y="386640"/>
                </a:lnTo>
                <a:lnTo>
                  <a:pt x="164925" y="402339"/>
                </a:lnTo>
                <a:lnTo>
                  <a:pt x="220562" y="442395"/>
                </a:lnTo>
                <a:lnTo>
                  <a:pt x="261951" y="4737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3474404" y="2095171"/>
            <a:ext cx="355422" cy="389555"/>
          </a:xfrm>
          <a:custGeom>
            <a:avLst/>
            <a:gdLst/>
            <a:ahLst/>
            <a:cxnLst/>
            <a:rect l="0" t="0" r="0" b="0"/>
            <a:pathLst>
              <a:path w="355422" h="389555">
                <a:moveTo>
                  <a:pt x="94756" y="0"/>
                </a:moveTo>
                <a:lnTo>
                  <a:pt x="149844" y="49498"/>
                </a:lnTo>
                <a:lnTo>
                  <a:pt x="205195" y="82214"/>
                </a:lnTo>
                <a:lnTo>
                  <a:pt x="263665" y="113898"/>
                </a:lnTo>
                <a:lnTo>
                  <a:pt x="326423" y="148968"/>
                </a:lnTo>
                <a:lnTo>
                  <a:pt x="352391" y="166451"/>
                </a:lnTo>
                <a:lnTo>
                  <a:pt x="355421" y="172968"/>
                </a:lnTo>
                <a:lnTo>
                  <a:pt x="355100" y="179653"/>
                </a:lnTo>
                <a:lnTo>
                  <a:pt x="352547" y="186449"/>
                </a:lnTo>
                <a:lnTo>
                  <a:pt x="332186" y="207192"/>
                </a:lnTo>
                <a:lnTo>
                  <a:pt x="270171" y="246648"/>
                </a:lnTo>
                <a:lnTo>
                  <a:pt x="210256" y="286695"/>
                </a:lnTo>
                <a:lnTo>
                  <a:pt x="148541" y="320347"/>
                </a:lnTo>
                <a:lnTo>
                  <a:pt x="113613" y="344515"/>
                </a:lnTo>
                <a:lnTo>
                  <a:pt x="52449" y="376573"/>
                </a:lnTo>
                <a:lnTo>
                  <a:pt x="24119" y="385708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8634000" y="2839632"/>
            <a:ext cx="397352" cy="485105"/>
          </a:xfrm>
          <a:custGeom>
            <a:avLst/>
            <a:gdLst/>
            <a:ahLst/>
            <a:cxnLst/>
            <a:rect l="0" t="0" r="0" b="0"/>
            <a:pathLst>
              <a:path w="397352" h="485105">
                <a:moveTo>
                  <a:pt x="146767" y="3062"/>
                </a:moveTo>
                <a:lnTo>
                  <a:pt x="128786" y="18703"/>
                </a:lnTo>
                <a:lnTo>
                  <a:pt x="88204" y="43495"/>
                </a:lnTo>
                <a:lnTo>
                  <a:pt x="45088" y="83941"/>
                </a:lnTo>
                <a:lnTo>
                  <a:pt x="29552" y="110474"/>
                </a:lnTo>
                <a:lnTo>
                  <a:pt x="10174" y="169603"/>
                </a:lnTo>
                <a:lnTo>
                  <a:pt x="2570" y="205655"/>
                </a:lnTo>
                <a:lnTo>
                  <a:pt x="0" y="259759"/>
                </a:lnTo>
                <a:lnTo>
                  <a:pt x="7898" y="315507"/>
                </a:lnTo>
                <a:lnTo>
                  <a:pt x="23843" y="368459"/>
                </a:lnTo>
                <a:lnTo>
                  <a:pt x="49176" y="407472"/>
                </a:lnTo>
                <a:lnTo>
                  <a:pt x="96263" y="452041"/>
                </a:lnTo>
                <a:lnTo>
                  <a:pt x="157483" y="479717"/>
                </a:lnTo>
                <a:lnTo>
                  <a:pt x="194526" y="485104"/>
                </a:lnTo>
                <a:lnTo>
                  <a:pt x="240559" y="478519"/>
                </a:lnTo>
                <a:lnTo>
                  <a:pt x="271653" y="468112"/>
                </a:lnTo>
                <a:lnTo>
                  <a:pt x="333794" y="423896"/>
                </a:lnTo>
                <a:lnTo>
                  <a:pt x="348043" y="408858"/>
                </a:lnTo>
                <a:lnTo>
                  <a:pt x="374376" y="350080"/>
                </a:lnTo>
                <a:lnTo>
                  <a:pt x="392365" y="297804"/>
                </a:lnTo>
                <a:lnTo>
                  <a:pt x="397351" y="260669"/>
                </a:lnTo>
                <a:lnTo>
                  <a:pt x="391801" y="206199"/>
                </a:lnTo>
                <a:lnTo>
                  <a:pt x="386371" y="153499"/>
                </a:lnTo>
                <a:lnTo>
                  <a:pt x="371038" y="98218"/>
                </a:lnTo>
                <a:lnTo>
                  <a:pt x="359577" y="67521"/>
                </a:lnTo>
                <a:lnTo>
                  <a:pt x="328632" y="28260"/>
                </a:lnTo>
                <a:lnTo>
                  <a:pt x="302428" y="12348"/>
                </a:lnTo>
                <a:lnTo>
                  <a:pt x="272437" y="224"/>
                </a:lnTo>
                <a:lnTo>
                  <a:pt x="262132" y="0"/>
                </a:lnTo>
                <a:lnTo>
                  <a:pt x="241324" y="5991"/>
                </a:lnTo>
                <a:lnTo>
                  <a:pt x="178334" y="36643"/>
                </a:lnTo>
                <a:lnTo>
                  <a:pt x="115179" y="73735"/>
                </a:lnTo>
                <a:lnTo>
                  <a:pt x="73067" y="97818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3000454" y="3948186"/>
            <a:ext cx="389723" cy="463255"/>
          </a:xfrm>
          <a:custGeom>
            <a:avLst/>
            <a:gdLst/>
            <a:ahLst/>
            <a:cxnLst/>
            <a:rect l="0" t="0" r="0" b="0"/>
            <a:pathLst>
              <a:path w="389723" h="463255">
                <a:moveTo>
                  <a:pt x="389722" y="0"/>
                </a:moveTo>
                <a:lnTo>
                  <a:pt x="330129" y="49499"/>
                </a:lnTo>
                <a:lnTo>
                  <a:pt x="271379" y="105523"/>
                </a:lnTo>
                <a:lnTo>
                  <a:pt x="248462" y="127712"/>
                </a:lnTo>
                <a:lnTo>
                  <a:pt x="187228" y="165930"/>
                </a:lnTo>
                <a:lnTo>
                  <a:pt x="160488" y="181356"/>
                </a:lnTo>
                <a:lnTo>
                  <a:pt x="134628" y="197624"/>
                </a:lnTo>
                <a:lnTo>
                  <a:pt x="73655" y="229219"/>
                </a:lnTo>
                <a:lnTo>
                  <a:pt x="13797" y="255593"/>
                </a:lnTo>
                <a:lnTo>
                  <a:pt x="5744" y="261642"/>
                </a:lnTo>
                <a:lnTo>
                  <a:pt x="1546" y="269184"/>
                </a:lnTo>
                <a:lnTo>
                  <a:pt x="0" y="286924"/>
                </a:lnTo>
                <a:lnTo>
                  <a:pt x="6332" y="303387"/>
                </a:lnTo>
                <a:lnTo>
                  <a:pt x="11296" y="311052"/>
                </a:lnTo>
                <a:lnTo>
                  <a:pt x="26170" y="322689"/>
                </a:lnTo>
                <a:lnTo>
                  <a:pt x="89624" y="356323"/>
                </a:lnTo>
                <a:lnTo>
                  <a:pt x="148026" y="382083"/>
                </a:lnTo>
                <a:lnTo>
                  <a:pt x="210778" y="403553"/>
                </a:lnTo>
                <a:lnTo>
                  <a:pt x="273912" y="424646"/>
                </a:lnTo>
                <a:lnTo>
                  <a:pt x="337080" y="445706"/>
                </a:lnTo>
                <a:lnTo>
                  <a:pt x="368665" y="4632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7169907" y="5564432"/>
            <a:ext cx="1761999" cy="665583"/>
            <a:chOff x="7169907" y="5564432"/>
            <a:chExt cx="1761999" cy="665583"/>
          </a:xfrm>
        </p:grpSpPr>
        <p:sp>
          <p:nvSpPr>
            <p:cNvPr id="88" name="Freeform 87"/>
            <p:cNvSpPr/>
            <p:nvPr/>
          </p:nvSpPr>
          <p:spPr>
            <a:xfrm>
              <a:off x="7360426" y="5564432"/>
              <a:ext cx="188508" cy="531439"/>
            </a:xfrm>
            <a:custGeom>
              <a:avLst/>
              <a:gdLst/>
              <a:ahLst/>
              <a:cxnLst/>
              <a:rect l="0" t="0" r="0" b="0"/>
              <a:pathLst>
                <a:path w="188508" h="531439">
                  <a:moveTo>
                    <a:pt x="156921" y="342055"/>
                  </a:moveTo>
                  <a:lnTo>
                    <a:pt x="119835" y="290519"/>
                  </a:lnTo>
                  <a:lnTo>
                    <a:pt x="101834" y="278986"/>
                  </a:lnTo>
                  <a:lnTo>
                    <a:pt x="93291" y="277782"/>
                  </a:lnTo>
                  <a:lnTo>
                    <a:pt x="77558" y="282683"/>
                  </a:lnTo>
                  <a:lnTo>
                    <a:pt x="34207" y="318130"/>
                  </a:lnTo>
                  <a:lnTo>
                    <a:pt x="18656" y="344325"/>
                  </a:lnTo>
                  <a:lnTo>
                    <a:pt x="4091" y="385787"/>
                  </a:lnTo>
                  <a:lnTo>
                    <a:pt x="0" y="440944"/>
                  </a:lnTo>
                  <a:lnTo>
                    <a:pt x="4782" y="496639"/>
                  </a:lnTo>
                  <a:lnTo>
                    <a:pt x="13654" y="516434"/>
                  </a:lnTo>
                  <a:lnTo>
                    <a:pt x="19296" y="524988"/>
                  </a:lnTo>
                  <a:lnTo>
                    <a:pt x="26566" y="529521"/>
                  </a:lnTo>
                  <a:lnTo>
                    <a:pt x="44004" y="531438"/>
                  </a:lnTo>
                  <a:lnTo>
                    <a:pt x="73552" y="520351"/>
                  </a:lnTo>
                  <a:lnTo>
                    <a:pt x="98944" y="502248"/>
                  </a:lnTo>
                  <a:lnTo>
                    <a:pt x="127315" y="466764"/>
                  </a:lnTo>
                  <a:lnTo>
                    <a:pt x="149238" y="415539"/>
                  </a:lnTo>
                  <a:lnTo>
                    <a:pt x="159028" y="354751"/>
                  </a:lnTo>
                  <a:lnTo>
                    <a:pt x="171375" y="294130"/>
                  </a:lnTo>
                  <a:lnTo>
                    <a:pt x="176021" y="235048"/>
                  </a:lnTo>
                  <a:lnTo>
                    <a:pt x="177398" y="173089"/>
                  </a:lnTo>
                  <a:lnTo>
                    <a:pt x="169458" y="112147"/>
                  </a:lnTo>
                  <a:lnTo>
                    <a:pt x="156625" y="49329"/>
                  </a:lnTo>
                  <a:lnTo>
                    <a:pt x="148600" y="22442"/>
                  </a:lnTo>
                  <a:lnTo>
                    <a:pt x="137235" y="2693"/>
                  </a:lnTo>
                  <a:lnTo>
                    <a:pt x="132099" y="0"/>
                  </a:lnTo>
                  <a:lnTo>
                    <a:pt x="127504" y="1714"/>
                  </a:lnTo>
                  <a:lnTo>
                    <a:pt x="123272" y="6367"/>
                  </a:lnTo>
                  <a:lnTo>
                    <a:pt x="117316" y="40861"/>
                  </a:lnTo>
                  <a:lnTo>
                    <a:pt x="121139" y="88126"/>
                  </a:lnTo>
                  <a:lnTo>
                    <a:pt x="124092" y="139175"/>
                  </a:lnTo>
                  <a:lnTo>
                    <a:pt x="119378" y="191345"/>
                  </a:lnTo>
                  <a:lnTo>
                    <a:pt x="116161" y="238259"/>
                  </a:lnTo>
                  <a:lnTo>
                    <a:pt x="120797" y="292973"/>
                  </a:lnTo>
                  <a:lnTo>
                    <a:pt x="125609" y="356363"/>
                  </a:lnTo>
                  <a:lnTo>
                    <a:pt x="139872" y="414865"/>
                  </a:lnTo>
                  <a:lnTo>
                    <a:pt x="155639" y="447076"/>
                  </a:lnTo>
                  <a:lnTo>
                    <a:pt x="188507" y="47892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84709" y="5784975"/>
              <a:ext cx="158281" cy="271720"/>
            </a:xfrm>
            <a:custGeom>
              <a:avLst/>
              <a:gdLst/>
              <a:ahLst/>
              <a:cxnLst/>
              <a:rect l="0" t="0" r="0" b="0"/>
              <a:pathLst>
                <a:path w="158281" h="271720">
                  <a:moveTo>
                    <a:pt x="16866" y="132040"/>
                  </a:moveTo>
                  <a:lnTo>
                    <a:pt x="44423" y="124805"/>
                  </a:lnTo>
                  <a:lnTo>
                    <a:pt x="97525" y="119042"/>
                  </a:lnTo>
                  <a:lnTo>
                    <a:pt x="131622" y="107132"/>
                  </a:lnTo>
                  <a:lnTo>
                    <a:pt x="142503" y="101397"/>
                  </a:lnTo>
                  <a:lnTo>
                    <a:pt x="149756" y="92894"/>
                  </a:lnTo>
                  <a:lnTo>
                    <a:pt x="157816" y="70968"/>
                  </a:lnTo>
                  <a:lnTo>
                    <a:pt x="158280" y="48745"/>
                  </a:lnTo>
                  <a:lnTo>
                    <a:pt x="153417" y="28340"/>
                  </a:lnTo>
                  <a:lnTo>
                    <a:pt x="143455" y="11472"/>
                  </a:lnTo>
                  <a:lnTo>
                    <a:pt x="134014" y="6038"/>
                  </a:lnTo>
                  <a:lnTo>
                    <a:pt x="107926" y="0"/>
                  </a:lnTo>
                  <a:lnTo>
                    <a:pt x="96290" y="1900"/>
                  </a:lnTo>
                  <a:lnTo>
                    <a:pt x="77122" y="13369"/>
                  </a:lnTo>
                  <a:lnTo>
                    <a:pt x="38463" y="51018"/>
                  </a:lnTo>
                  <a:lnTo>
                    <a:pt x="9953" y="90559"/>
                  </a:lnTo>
                  <a:lnTo>
                    <a:pt x="0" y="132877"/>
                  </a:lnTo>
                  <a:lnTo>
                    <a:pt x="3911" y="162437"/>
                  </a:lnTo>
                  <a:lnTo>
                    <a:pt x="25486" y="219543"/>
                  </a:lnTo>
                  <a:lnTo>
                    <a:pt x="51005" y="250644"/>
                  </a:lnTo>
                  <a:lnTo>
                    <a:pt x="80794" y="269088"/>
                  </a:lnTo>
                  <a:lnTo>
                    <a:pt x="101430" y="271719"/>
                  </a:lnTo>
                  <a:lnTo>
                    <a:pt x="118791" y="268989"/>
                  </a:lnTo>
                  <a:lnTo>
                    <a:pt x="123420" y="266623"/>
                  </a:lnTo>
                  <a:lnTo>
                    <a:pt x="132679" y="25838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51750" y="5808468"/>
              <a:ext cx="134096" cy="226025"/>
            </a:xfrm>
            <a:custGeom>
              <a:avLst/>
              <a:gdLst/>
              <a:ahLst/>
              <a:cxnLst/>
              <a:rect l="0" t="0" r="0" b="0"/>
              <a:pathLst>
                <a:path w="134096" h="226025">
                  <a:moveTo>
                    <a:pt x="134095" y="34848"/>
                  </a:moveTo>
                  <a:lnTo>
                    <a:pt x="128505" y="18080"/>
                  </a:lnTo>
                  <a:lnTo>
                    <a:pt x="116403" y="6728"/>
                  </a:lnTo>
                  <a:lnTo>
                    <a:pt x="108262" y="2064"/>
                  </a:lnTo>
                  <a:lnTo>
                    <a:pt x="86738" y="0"/>
                  </a:lnTo>
                  <a:lnTo>
                    <a:pt x="63914" y="4152"/>
                  </a:lnTo>
                  <a:lnTo>
                    <a:pt x="45972" y="13796"/>
                  </a:lnTo>
                  <a:lnTo>
                    <a:pt x="22716" y="37969"/>
                  </a:lnTo>
                  <a:lnTo>
                    <a:pt x="6597" y="67358"/>
                  </a:lnTo>
                  <a:lnTo>
                    <a:pt x="0" y="109471"/>
                  </a:lnTo>
                  <a:lnTo>
                    <a:pt x="3636" y="147816"/>
                  </a:lnTo>
                  <a:lnTo>
                    <a:pt x="17711" y="181403"/>
                  </a:lnTo>
                  <a:lnTo>
                    <a:pt x="42288" y="207993"/>
                  </a:lnTo>
                  <a:lnTo>
                    <a:pt x="77387" y="225100"/>
                  </a:lnTo>
                  <a:lnTo>
                    <a:pt x="89271" y="226024"/>
                  </a:lnTo>
                  <a:lnTo>
                    <a:pt x="134095" y="21383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80601" y="5895958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5097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91130" y="5716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75357" y="5832070"/>
              <a:ext cx="230065" cy="232345"/>
            </a:xfrm>
            <a:custGeom>
              <a:avLst/>
              <a:gdLst/>
              <a:ahLst/>
              <a:cxnLst/>
              <a:rect l="0" t="0" r="0" b="0"/>
              <a:pathLst>
                <a:path w="230065" h="232345">
                  <a:moveTo>
                    <a:pt x="0" y="116531"/>
                  </a:moveTo>
                  <a:lnTo>
                    <a:pt x="0" y="179005"/>
                  </a:lnTo>
                  <a:lnTo>
                    <a:pt x="1170" y="120191"/>
                  </a:lnTo>
                  <a:lnTo>
                    <a:pt x="11454" y="67038"/>
                  </a:lnTo>
                  <a:lnTo>
                    <a:pt x="24451" y="33235"/>
                  </a:lnTo>
                  <a:lnTo>
                    <a:pt x="30339" y="22396"/>
                  </a:lnTo>
                  <a:lnTo>
                    <a:pt x="37774" y="17510"/>
                  </a:lnTo>
                  <a:lnTo>
                    <a:pt x="46240" y="16591"/>
                  </a:lnTo>
                  <a:lnTo>
                    <a:pt x="55393" y="18319"/>
                  </a:lnTo>
                  <a:lnTo>
                    <a:pt x="62665" y="24150"/>
                  </a:lnTo>
                  <a:lnTo>
                    <a:pt x="73865" y="43107"/>
                  </a:lnTo>
                  <a:lnTo>
                    <a:pt x="94317" y="103844"/>
                  </a:lnTo>
                  <a:lnTo>
                    <a:pt x="99240" y="119081"/>
                  </a:lnTo>
                  <a:lnTo>
                    <a:pt x="97530" y="114155"/>
                  </a:lnTo>
                  <a:lnTo>
                    <a:pt x="96474" y="75160"/>
                  </a:lnTo>
                  <a:lnTo>
                    <a:pt x="109483" y="21872"/>
                  </a:lnTo>
                  <a:lnTo>
                    <a:pt x="115103" y="13651"/>
                  </a:lnTo>
                  <a:lnTo>
                    <a:pt x="130706" y="1396"/>
                  </a:lnTo>
                  <a:lnTo>
                    <a:pt x="140950" y="0"/>
                  </a:lnTo>
                  <a:lnTo>
                    <a:pt x="164810" y="4688"/>
                  </a:lnTo>
                  <a:lnTo>
                    <a:pt x="193372" y="20481"/>
                  </a:lnTo>
                  <a:lnTo>
                    <a:pt x="206046" y="42646"/>
                  </a:lnTo>
                  <a:lnTo>
                    <a:pt x="223714" y="98947"/>
                  </a:lnTo>
                  <a:lnTo>
                    <a:pt x="230064" y="155128"/>
                  </a:lnTo>
                  <a:lnTo>
                    <a:pt x="228199" y="205047"/>
                  </a:lnTo>
                  <a:lnTo>
                    <a:pt x="221099" y="23234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81953" y="5840471"/>
              <a:ext cx="209301" cy="218421"/>
            </a:xfrm>
            <a:custGeom>
              <a:avLst/>
              <a:gdLst/>
              <a:ahLst/>
              <a:cxnLst/>
              <a:rect l="0" t="0" r="0" b="0"/>
              <a:pathLst>
                <a:path w="209301" h="218421">
                  <a:moveTo>
                    <a:pt x="61902" y="192358"/>
                  </a:moveTo>
                  <a:lnTo>
                    <a:pt x="104564" y="138243"/>
                  </a:lnTo>
                  <a:lnTo>
                    <a:pt x="115958" y="116834"/>
                  </a:lnTo>
                  <a:lnTo>
                    <a:pt x="121022" y="91721"/>
                  </a:lnTo>
                  <a:lnTo>
                    <a:pt x="118283" y="51275"/>
                  </a:lnTo>
                  <a:lnTo>
                    <a:pt x="109967" y="29829"/>
                  </a:lnTo>
                  <a:lnTo>
                    <a:pt x="104473" y="20834"/>
                  </a:lnTo>
                  <a:lnTo>
                    <a:pt x="89012" y="7720"/>
                  </a:lnTo>
                  <a:lnTo>
                    <a:pt x="79975" y="2585"/>
                  </a:lnTo>
                  <a:lnTo>
                    <a:pt x="60575" y="0"/>
                  </a:lnTo>
                  <a:lnTo>
                    <a:pt x="50489" y="948"/>
                  </a:lnTo>
                  <a:lnTo>
                    <a:pt x="33043" y="11360"/>
                  </a:lnTo>
                  <a:lnTo>
                    <a:pt x="18660" y="28856"/>
                  </a:lnTo>
                  <a:lnTo>
                    <a:pt x="5156" y="65014"/>
                  </a:lnTo>
                  <a:lnTo>
                    <a:pt x="0" y="122273"/>
                  </a:lnTo>
                  <a:lnTo>
                    <a:pt x="4571" y="178384"/>
                  </a:lnTo>
                  <a:lnTo>
                    <a:pt x="19048" y="212394"/>
                  </a:lnTo>
                  <a:lnTo>
                    <a:pt x="26314" y="217413"/>
                  </a:lnTo>
                  <a:lnTo>
                    <a:pt x="34667" y="218420"/>
                  </a:lnTo>
                  <a:lnTo>
                    <a:pt x="43745" y="216752"/>
                  </a:lnTo>
                  <a:lnTo>
                    <a:pt x="50967" y="212130"/>
                  </a:lnTo>
                  <a:lnTo>
                    <a:pt x="67891" y="187687"/>
                  </a:lnTo>
                  <a:lnTo>
                    <a:pt x="95244" y="130189"/>
                  </a:lnTo>
                  <a:lnTo>
                    <a:pt x="108349" y="87054"/>
                  </a:lnTo>
                  <a:lnTo>
                    <a:pt x="108074" y="87060"/>
                  </a:lnTo>
                  <a:lnTo>
                    <a:pt x="106721" y="90574"/>
                  </a:lnTo>
                  <a:lnTo>
                    <a:pt x="110407" y="112287"/>
                  </a:lnTo>
                  <a:lnTo>
                    <a:pt x="128572" y="161320"/>
                  </a:lnTo>
                  <a:lnTo>
                    <a:pt x="153840" y="197405"/>
                  </a:lnTo>
                  <a:lnTo>
                    <a:pt x="173733" y="206299"/>
                  </a:lnTo>
                  <a:lnTo>
                    <a:pt x="209300" y="21341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633374" y="5611689"/>
              <a:ext cx="31581" cy="452726"/>
            </a:xfrm>
            <a:custGeom>
              <a:avLst/>
              <a:gdLst/>
              <a:ahLst/>
              <a:cxnLst/>
              <a:rect l="0" t="0" r="0" b="0"/>
              <a:pathLst>
                <a:path w="31581" h="452726">
                  <a:moveTo>
                    <a:pt x="31580" y="0"/>
                  </a:moveTo>
                  <a:lnTo>
                    <a:pt x="20401" y="16767"/>
                  </a:lnTo>
                  <a:lnTo>
                    <a:pt x="8703" y="75445"/>
                  </a:lnTo>
                  <a:lnTo>
                    <a:pt x="1715" y="130196"/>
                  </a:lnTo>
                  <a:lnTo>
                    <a:pt x="334" y="187241"/>
                  </a:lnTo>
                  <a:lnTo>
                    <a:pt x="95" y="238882"/>
                  </a:lnTo>
                  <a:lnTo>
                    <a:pt x="39" y="282035"/>
                  </a:lnTo>
                  <a:lnTo>
                    <a:pt x="14" y="325390"/>
                  </a:lnTo>
                  <a:lnTo>
                    <a:pt x="0" y="383021"/>
                  </a:lnTo>
                  <a:lnTo>
                    <a:pt x="3115" y="423494"/>
                  </a:lnTo>
                  <a:lnTo>
                    <a:pt x="10522" y="45272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53681" y="5848763"/>
              <a:ext cx="178225" cy="331466"/>
            </a:xfrm>
            <a:custGeom>
              <a:avLst/>
              <a:gdLst/>
              <a:ahLst/>
              <a:cxnLst/>
              <a:rect l="0" t="0" r="0" b="0"/>
              <a:pathLst>
                <a:path w="178225" h="331466">
                  <a:moveTo>
                    <a:pt x="142899" y="57724"/>
                  </a:moveTo>
                  <a:lnTo>
                    <a:pt x="137310" y="35367"/>
                  </a:lnTo>
                  <a:lnTo>
                    <a:pt x="125208" y="18151"/>
                  </a:lnTo>
                  <a:lnTo>
                    <a:pt x="117067" y="10285"/>
                  </a:lnTo>
                  <a:lnTo>
                    <a:pt x="92424" y="1545"/>
                  </a:lnTo>
                  <a:lnTo>
                    <a:pt x="64314" y="0"/>
                  </a:lnTo>
                  <a:lnTo>
                    <a:pt x="40121" y="7112"/>
                  </a:lnTo>
                  <a:lnTo>
                    <a:pt x="20791" y="21191"/>
                  </a:lnTo>
                  <a:lnTo>
                    <a:pt x="12360" y="29859"/>
                  </a:lnTo>
                  <a:lnTo>
                    <a:pt x="2994" y="51969"/>
                  </a:lnTo>
                  <a:lnTo>
                    <a:pt x="0" y="76223"/>
                  </a:lnTo>
                  <a:lnTo>
                    <a:pt x="2570" y="98701"/>
                  </a:lnTo>
                  <a:lnTo>
                    <a:pt x="10730" y="117270"/>
                  </a:lnTo>
                  <a:lnTo>
                    <a:pt x="16182" y="125497"/>
                  </a:lnTo>
                  <a:lnTo>
                    <a:pt x="24496" y="130982"/>
                  </a:lnTo>
                  <a:lnTo>
                    <a:pt x="46212" y="137076"/>
                  </a:lnTo>
                  <a:lnTo>
                    <a:pt x="100531" y="136096"/>
                  </a:lnTo>
                  <a:lnTo>
                    <a:pt x="121729" y="141689"/>
                  </a:lnTo>
                  <a:lnTo>
                    <a:pt x="142849" y="151973"/>
                  </a:lnTo>
                  <a:lnTo>
                    <a:pt x="157695" y="167463"/>
                  </a:lnTo>
                  <a:lnTo>
                    <a:pt x="176757" y="206002"/>
                  </a:lnTo>
                  <a:lnTo>
                    <a:pt x="178224" y="229690"/>
                  </a:lnTo>
                  <a:lnTo>
                    <a:pt x="173807" y="254646"/>
                  </a:lnTo>
                  <a:lnTo>
                    <a:pt x="158166" y="287257"/>
                  </a:lnTo>
                  <a:lnTo>
                    <a:pt x="145395" y="304408"/>
                  </a:lnTo>
                  <a:lnTo>
                    <a:pt x="125680" y="316710"/>
                  </a:lnTo>
                  <a:lnTo>
                    <a:pt x="101321" y="324907"/>
                  </a:lnTo>
                  <a:lnTo>
                    <a:pt x="53795" y="330169"/>
                  </a:lnTo>
                  <a:lnTo>
                    <a:pt x="27086" y="33146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69907" y="6106528"/>
              <a:ext cx="1758259" cy="123487"/>
            </a:xfrm>
            <a:custGeom>
              <a:avLst/>
              <a:gdLst/>
              <a:ahLst/>
              <a:cxnLst/>
              <a:rect l="0" t="0" r="0" b="0"/>
              <a:pathLst>
                <a:path w="1758259" h="123487">
                  <a:moveTo>
                    <a:pt x="1758258" y="0"/>
                  </a:moveTo>
                  <a:lnTo>
                    <a:pt x="1734212" y="9575"/>
                  </a:lnTo>
                  <a:lnTo>
                    <a:pt x="1712789" y="27534"/>
                  </a:lnTo>
                  <a:lnTo>
                    <a:pt x="1663298" y="83627"/>
                  </a:lnTo>
                  <a:lnTo>
                    <a:pt x="1638746" y="106407"/>
                  </a:lnTo>
                  <a:lnTo>
                    <a:pt x="1619744" y="116702"/>
                  </a:lnTo>
                  <a:lnTo>
                    <a:pt x="1583726" y="123486"/>
                  </a:lnTo>
                  <a:lnTo>
                    <a:pt x="1549008" y="119907"/>
                  </a:lnTo>
                  <a:lnTo>
                    <a:pt x="1530337" y="111394"/>
                  </a:lnTo>
                  <a:lnTo>
                    <a:pt x="1468650" y="66422"/>
                  </a:lnTo>
                  <a:lnTo>
                    <a:pt x="1412311" y="34671"/>
                  </a:lnTo>
                  <a:lnTo>
                    <a:pt x="1401285" y="30133"/>
                  </a:lnTo>
                  <a:lnTo>
                    <a:pt x="1376555" y="28211"/>
                  </a:lnTo>
                  <a:lnTo>
                    <a:pt x="1352306" y="32425"/>
                  </a:lnTo>
                  <a:lnTo>
                    <a:pt x="1294336" y="60135"/>
                  </a:lnTo>
                  <a:lnTo>
                    <a:pt x="1236686" y="91772"/>
                  </a:lnTo>
                  <a:lnTo>
                    <a:pt x="1190508" y="101281"/>
                  </a:lnTo>
                  <a:lnTo>
                    <a:pt x="1145369" y="92920"/>
                  </a:lnTo>
                  <a:lnTo>
                    <a:pt x="1085527" y="62467"/>
                  </a:lnTo>
                  <a:lnTo>
                    <a:pt x="1031936" y="36389"/>
                  </a:lnTo>
                  <a:lnTo>
                    <a:pt x="1010799" y="28651"/>
                  </a:lnTo>
                  <a:lnTo>
                    <a:pt x="1000250" y="28460"/>
                  </a:lnTo>
                  <a:lnTo>
                    <a:pt x="937040" y="50183"/>
                  </a:lnTo>
                  <a:lnTo>
                    <a:pt x="873865" y="79732"/>
                  </a:lnTo>
                  <a:lnTo>
                    <a:pt x="828631" y="91442"/>
                  </a:lnTo>
                  <a:lnTo>
                    <a:pt x="815633" y="92547"/>
                  </a:lnTo>
                  <a:lnTo>
                    <a:pt x="794951" y="87535"/>
                  </a:lnTo>
                  <a:lnTo>
                    <a:pt x="736536" y="60342"/>
                  </a:lnTo>
                  <a:lnTo>
                    <a:pt x="682116" y="23929"/>
                  </a:lnTo>
                  <a:lnTo>
                    <a:pt x="672333" y="19462"/>
                  </a:lnTo>
                  <a:lnTo>
                    <a:pt x="652104" y="17619"/>
                  </a:lnTo>
                  <a:lnTo>
                    <a:pt x="631415" y="21869"/>
                  </a:lnTo>
                  <a:lnTo>
                    <a:pt x="610521" y="31557"/>
                  </a:lnTo>
                  <a:lnTo>
                    <a:pt x="556535" y="79561"/>
                  </a:lnTo>
                  <a:lnTo>
                    <a:pt x="525988" y="101432"/>
                  </a:lnTo>
                  <a:lnTo>
                    <a:pt x="502054" y="109422"/>
                  </a:lnTo>
                  <a:lnTo>
                    <a:pt x="489120" y="111552"/>
                  </a:lnTo>
                  <a:lnTo>
                    <a:pt x="465392" y="107680"/>
                  </a:lnTo>
                  <a:lnTo>
                    <a:pt x="421562" y="86131"/>
                  </a:lnTo>
                  <a:lnTo>
                    <a:pt x="367070" y="51072"/>
                  </a:lnTo>
                  <a:lnTo>
                    <a:pt x="336489" y="39179"/>
                  </a:lnTo>
                  <a:lnTo>
                    <a:pt x="315667" y="38081"/>
                  </a:lnTo>
                  <a:lnTo>
                    <a:pt x="295883" y="42661"/>
                  </a:lnTo>
                  <a:lnTo>
                    <a:pt x="241172" y="69468"/>
                  </a:lnTo>
                  <a:lnTo>
                    <a:pt x="220662" y="76888"/>
                  </a:lnTo>
                  <a:lnTo>
                    <a:pt x="199847" y="77846"/>
                  </a:lnTo>
                  <a:lnTo>
                    <a:pt x="180068" y="73203"/>
                  </a:lnTo>
                  <a:lnTo>
                    <a:pt x="125358" y="45181"/>
                  </a:lnTo>
                  <a:lnTo>
                    <a:pt x="93295" y="29245"/>
                  </a:lnTo>
                  <a:lnTo>
                    <a:pt x="54679" y="246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35018" y="187088"/>
            <a:ext cx="2310206" cy="605816"/>
            <a:chOff x="435018" y="187088"/>
            <a:chExt cx="2310206" cy="605816"/>
          </a:xfrm>
        </p:grpSpPr>
        <p:sp>
          <p:nvSpPr>
            <p:cNvPr id="2" name="Freeform 1"/>
            <p:cNvSpPr/>
            <p:nvPr/>
          </p:nvSpPr>
          <p:spPr>
            <a:xfrm>
              <a:off x="435018" y="216360"/>
              <a:ext cx="344091" cy="576544"/>
            </a:xfrm>
            <a:custGeom>
              <a:avLst/>
              <a:gdLst/>
              <a:ahLst/>
              <a:cxnLst/>
              <a:rect l="0" t="0" r="0" b="0"/>
              <a:pathLst>
                <a:path w="344091" h="576544">
                  <a:moveTo>
                    <a:pt x="80878" y="25795"/>
                  </a:moveTo>
                  <a:lnTo>
                    <a:pt x="64067" y="44946"/>
                  </a:lnTo>
                  <a:lnTo>
                    <a:pt x="31380" y="104601"/>
                  </a:lnTo>
                  <a:lnTo>
                    <a:pt x="10580" y="134413"/>
                  </a:lnTo>
                  <a:lnTo>
                    <a:pt x="5936" y="135642"/>
                  </a:lnTo>
                  <a:lnTo>
                    <a:pt x="2841" y="131781"/>
                  </a:lnTo>
                  <a:lnTo>
                    <a:pt x="777" y="124529"/>
                  </a:lnTo>
                  <a:lnTo>
                    <a:pt x="4723" y="107111"/>
                  </a:lnTo>
                  <a:lnTo>
                    <a:pt x="31139" y="49716"/>
                  </a:lnTo>
                  <a:lnTo>
                    <a:pt x="56885" y="13752"/>
                  </a:lnTo>
                  <a:lnTo>
                    <a:pt x="66052" y="7238"/>
                  </a:lnTo>
                  <a:lnTo>
                    <a:pt x="88717" y="0"/>
                  </a:lnTo>
                  <a:lnTo>
                    <a:pt x="122195" y="1514"/>
                  </a:lnTo>
                  <a:lnTo>
                    <a:pt x="140575" y="9544"/>
                  </a:lnTo>
                  <a:lnTo>
                    <a:pt x="156543" y="22082"/>
                  </a:lnTo>
                  <a:lnTo>
                    <a:pt x="192979" y="74396"/>
                  </a:lnTo>
                  <a:lnTo>
                    <a:pt x="211642" y="120923"/>
                  </a:lnTo>
                  <a:lnTo>
                    <a:pt x="219662" y="173961"/>
                  </a:lnTo>
                  <a:lnTo>
                    <a:pt x="223278" y="201611"/>
                  </a:lnTo>
                  <a:lnTo>
                    <a:pt x="219187" y="260609"/>
                  </a:lnTo>
                  <a:lnTo>
                    <a:pt x="212443" y="322652"/>
                  </a:lnTo>
                  <a:lnTo>
                    <a:pt x="199846" y="378798"/>
                  </a:lnTo>
                  <a:lnTo>
                    <a:pt x="182607" y="435752"/>
                  </a:lnTo>
                  <a:lnTo>
                    <a:pt x="145314" y="497296"/>
                  </a:lnTo>
                  <a:lnTo>
                    <a:pt x="120247" y="527367"/>
                  </a:lnTo>
                  <a:lnTo>
                    <a:pt x="67913" y="569824"/>
                  </a:lnTo>
                  <a:lnTo>
                    <a:pt x="58197" y="574484"/>
                  </a:lnTo>
                  <a:lnTo>
                    <a:pt x="38042" y="576543"/>
                  </a:lnTo>
                  <a:lnTo>
                    <a:pt x="27754" y="575454"/>
                  </a:lnTo>
                  <a:lnTo>
                    <a:pt x="19726" y="571219"/>
                  </a:lnTo>
                  <a:lnTo>
                    <a:pt x="7686" y="557154"/>
                  </a:lnTo>
                  <a:lnTo>
                    <a:pt x="1555" y="536086"/>
                  </a:lnTo>
                  <a:lnTo>
                    <a:pt x="0" y="512294"/>
                  </a:lnTo>
                  <a:lnTo>
                    <a:pt x="3208" y="490021"/>
                  </a:lnTo>
                  <a:lnTo>
                    <a:pt x="11653" y="471544"/>
                  </a:lnTo>
                  <a:lnTo>
                    <a:pt x="44472" y="417856"/>
                  </a:lnTo>
                  <a:lnTo>
                    <a:pt x="62358" y="403595"/>
                  </a:lnTo>
                  <a:lnTo>
                    <a:pt x="82005" y="393358"/>
                  </a:lnTo>
                  <a:lnTo>
                    <a:pt x="108675" y="391147"/>
                  </a:lnTo>
                  <a:lnTo>
                    <a:pt x="153455" y="399600"/>
                  </a:lnTo>
                  <a:lnTo>
                    <a:pt x="204918" y="423417"/>
                  </a:lnTo>
                  <a:lnTo>
                    <a:pt x="247709" y="459057"/>
                  </a:lnTo>
                  <a:lnTo>
                    <a:pt x="292851" y="504726"/>
                  </a:lnTo>
                  <a:lnTo>
                    <a:pt x="323449" y="521510"/>
                  </a:lnTo>
                  <a:lnTo>
                    <a:pt x="330330" y="523558"/>
                  </a:lnTo>
                  <a:lnTo>
                    <a:pt x="334916" y="523753"/>
                  </a:lnTo>
                  <a:lnTo>
                    <a:pt x="344090" y="520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6671" y="187088"/>
              <a:ext cx="218822" cy="595094"/>
            </a:xfrm>
            <a:custGeom>
              <a:avLst/>
              <a:gdLst/>
              <a:ahLst/>
              <a:cxnLst/>
              <a:rect l="0" t="0" r="0" b="0"/>
              <a:pathLst>
                <a:path w="218822" h="595094">
                  <a:moveTo>
                    <a:pt x="176707" y="86652"/>
                  </a:moveTo>
                  <a:lnTo>
                    <a:pt x="176707" y="109009"/>
                  </a:lnTo>
                  <a:lnTo>
                    <a:pt x="170468" y="126225"/>
                  </a:lnTo>
                  <a:lnTo>
                    <a:pt x="137165" y="185230"/>
                  </a:lnTo>
                  <a:lnTo>
                    <a:pt x="115474" y="238316"/>
                  </a:lnTo>
                  <a:lnTo>
                    <a:pt x="95894" y="293862"/>
                  </a:lnTo>
                  <a:lnTo>
                    <a:pt x="73830" y="349894"/>
                  </a:lnTo>
                  <a:lnTo>
                    <a:pt x="57859" y="406023"/>
                  </a:lnTo>
                  <a:lnTo>
                    <a:pt x="45779" y="454934"/>
                  </a:lnTo>
                  <a:lnTo>
                    <a:pt x="55119" y="516675"/>
                  </a:lnTo>
                  <a:lnTo>
                    <a:pt x="76564" y="558940"/>
                  </a:lnTo>
                  <a:lnTo>
                    <a:pt x="89695" y="575758"/>
                  </a:lnTo>
                  <a:lnTo>
                    <a:pt x="115830" y="592791"/>
                  </a:lnTo>
                  <a:lnTo>
                    <a:pt x="135613" y="595093"/>
                  </a:lnTo>
                  <a:lnTo>
                    <a:pt x="154933" y="591046"/>
                  </a:lnTo>
                  <a:lnTo>
                    <a:pt x="171319" y="581449"/>
                  </a:lnTo>
                  <a:lnTo>
                    <a:pt x="183281" y="566265"/>
                  </a:lnTo>
                  <a:lnTo>
                    <a:pt x="207945" y="507380"/>
                  </a:lnTo>
                  <a:lnTo>
                    <a:pt x="215598" y="472965"/>
                  </a:lnTo>
                  <a:lnTo>
                    <a:pt x="214746" y="436252"/>
                  </a:lnTo>
                  <a:lnTo>
                    <a:pt x="203978" y="392405"/>
                  </a:lnTo>
                  <a:lnTo>
                    <a:pt x="169001" y="337910"/>
                  </a:lnTo>
                  <a:lnTo>
                    <a:pt x="123050" y="289626"/>
                  </a:lnTo>
                  <a:lnTo>
                    <a:pt x="63924" y="244837"/>
                  </a:lnTo>
                  <a:lnTo>
                    <a:pt x="27367" y="208349"/>
                  </a:lnTo>
                  <a:lnTo>
                    <a:pt x="5410" y="159740"/>
                  </a:lnTo>
                  <a:lnTo>
                    <a:pt x="0" y="122996"/>
                  </a:lnTo>
                  <a:lnTo>
                    <a:pt x="3986" y="88062"/>
                  </a:lnTo>
                  <a:lnTo>
                    <a:pt x="18166" y="55485"/>
                  </a:lnTo>
                  <a:lnTo>
                    <a:pt x="42774" y="23605"/>
                  </a:lnTo>
                  <a:lnTo>
                    <a:pt x="72292" y="3111"/>
                  </a:lnTo>
                  <a:lnTo>
                    <a:pt x="99105" y="0"/>
                  </a:lnTo>
                  <a:lnTo>
                    <a:pt x="152799" y="7535"/>
                  </a:lnTo>
                  <a:lnTo>
                    <a:pt x="180802" y="22526"/>
                  </a:lnTo>
                  <a:lnTo>
                    <a:pt x="203916" y="47375"/>
                  </a:lnTo>
                  <a:lnTo>
                    <a:pt x="218821" y="76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9612" y="705409"/>
              <a:ext cx="39622" cy="34242"/>
            </a:xfrm>
            <a:custGeom>
              <a:avLst/>
              <a:gdLst/>
              <a:ahLst/>
              <a:cxnLst/>
              <a:rect l="0" t="0" r="0" b="0"/>
              <a:pathLst>
                <a:path w="39622" h="34242">
                  <a:moveTo>
                    <a:pt x="39621" y="0"/>
                  </a:moveTo>
                  <a:lnTo>
                    <a:pt x="15574" y="9575"/>
                  </a:lnTo>
                  <a:lnTo>
                    <a:pt x="1247" y="20243"/>
                  </a:lnTo>
                  <a:lnTo>
                    <a:pt x="0" y="25194"/>
                  </a:lnTo>
                  <a:lnTo>
                    <a:pt x="2679" y="29664"/>
                  </a:lnTo>
                  <a:lnTo>
                    <a:pt x="7974" y="33814"/>
                  </a:lnTo>
                  <a:lnTo>
                    <a:pt x="15013" y="34241"/>
                  </a:lnTo>
                  <a:lnTo>
                    <a:pt x="32193" y="28476"/>
                  </a:lnTo>
                  <a:lnTo>
                    <a:pt x="35839" y="23663"/>
                  </a:lnTo>
                  <a:lnTo>
                    <a:pt x="35930" y="18115"/>
                  </a:lnTo>
                  <a:lnTo>
                    <a:pt x="290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21430" y="231626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38" y="202406"/>
                  </a:lnTo>
                  <a:lnTo>
                    <a:pt x="11" y="252735"/>
                  </a:lnTo>
                  <a:lnTo>
                    <a:pt x="7237" y="305597"/>
                  </a:lnTo>
                  <a:lnTo>
                    <a:pt x="9553" y="353110"/>
                  </a:lnTo>
                  <a:lnTo>
                    <a:pt x="7216" y="41532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0574" y="294797"/>
              <a:ext cx="261914" cy="287639"/>
            </a:xfrm>
            <a:custGeom>
              <a:avLst/>
              <a:gdLst/>
              <a:ahLst/>
              <a:cxnLst/>
              <a:rect l="0" t="0" r="0" b="0"/>
              <a:pathLst>
                <a:path w="261914" h="287639">
                  <a:moveTo>
                    <a:pt x="261913" y="168456"/>
                  </a:moveTo>
                  <a:lnTo>
                    <a:pt x="210888" y="183029"/>
                  </a:lnTo>
                  <a:lnTo>
                    <a:pt x="156841" y="214612"/>
                  </a:lnTo>
                  <a:lnTo>
                    <a:pt x="93475" y="256241"/>
                  </a:lnTo>
                  <a:lnTo>
                    <a:pt x="40817" y="285706"/>
                  </a:lnTo>
                  <a:lnTo>
                    <a:pt x="19758" y="287638"/>
                  </a:lnTo>
                  <a:lnTo>
                    <a:pt x="9229" y="286515"/>
                  </a:lnTo>
                  <a:lnTo>
                    <a:pt x="3380" y="281087"/>
                  </a:lnTo>
                  <a:lnTo>
                    <a:pt x="650" y="272790"/>
                  </a:lnTo>
                  <a:lnTo>
                    <a:pt x="0" y="262578"/>
                  </a:lnTo>
                  <a:lnTo>
                    <a:pt x="5517" y="241874"/>
                  </a:lnTo>
                  <a:lnTo>
                    <a:pt x="33523" y="188306"/>
                  </a:lnTo>
                  <a:lnTo>
                    <a:pt x="50596" y="132820"/>
                  </a:lnTo>
                  <a:lnTo>
                    <a:pt x="59644" y="71470"/>
                  </a:lnTo>
                  <a:lnTo>
                    <a:pt x="69911" y="17861"/>
                  </a:lnTo>
                  <a:lnTo>
                    <a:pt x="724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72985" y="252683"/>
              <a:ext cx="287794" cy="480208"/>
            </a:xfrm>
            <a:custGeom>
              <a:avLst/>
              <a:gdLst/>
              <a:ahLst/>
              <a:cxnLst/>
              <a:rect l="0" t="0" r="0" b="0"/>
              <a:pathLst>
                <a:path w="287794" h="480208">
                  <a:moveTo>
                    <a:pt x="122186" y="0"/>
                  </a:moveTo>
                  <a:lnTo>
                    <a:pt x="79524" y="54115"/>
                  </a:lnTo>
                  <a:lnTo>
                    <a:pt x="30907" y="111774"/>
                  </a:lnTo>
                  <a:lnTo>
                    <a:pt x="9872" y="138794"/>
                  </a:lnTo>
                  <a:lnTo>
                    <a:pt x="5196" y="140492"/>
                  </a:lnTo>
                  <a:lnTo>
                    <a:pt x="2078" y="136946"/>
                  </a:lnTo>
                  <a:lnTo>
                    <a:pt x="0" y="129902"/>
                  </a:lnTo>
                  <a:lnTo>
                    <a:pt x="2664" y="103220"/>
                  </a:lnTo>
                  <a:lnTo>
                    <a:pt x="14083" y="86430"/>
                  </a:lnTo>
                  <a:lnTo>
                    <a:pt x="74112" y="29332"/>
                  </a:lnTo>
                  <a:lnTo>
                    <a:pt x="92631" y="19666"/>
                  </a:lnTo>
                  <a:lnTo>
                    <a:pt x="128377" y="13236"/>
                  </a:lnTo>
                  <a:lnTo>
                    <a:pt x="163014" y="16920"/>
                  </a:lnTo>
                  <a:lnTo>
                    <a:pt x="181666" y="25458"/>
                  </a:lnTo>
                  <a:lnTo>
                    <a:pt x="189915" y="31010"/>
                  </a:lnTo>
                  <a:lnTo>
                    <a:pt x="202201" y="46538"/>
                  </a:lnTo>
                  <a:lnTo>
                    <a:pt x="210390" y="66307"/>
                  </a:lnTo>
                  <a:lnTo>
                    <a:pt x="213831" y="102575"/>
                  </a:lnTo>
                  <a:lnTo>
                    <a:pt x="202032" y="157571"/>
                  </a:lnTo>
                  <a:lnTo>
                    <a:pt x="186528" y="183818"/>
                  </a:lnTo>
                  <a:lnTo>
                    <a:pt x="161527" y="206413"/>
                  </a:lnTo>
                  <a:lnTo>
                    <a:pt x="131892" y="222337"/>
                  </a:lnTo>
                  <a:lnTo>
                    <a:pt x="127487" y="223094"/>
                  </a:lnTo>
                  <a:lnTo>
                    <a:pt x="126890" y="221259"/>
                  </a:lnTo>
                  <a:lnTo>
                    <a:pt x="128831" y="217696"/>
                  </a:lnTo>
                  <a:lnTo>
                    <a:pt x="148331" y="207093"/>
                  </a:lnTo>
                  <a:lnTo>
                    <a:pt x="169681" y="206295"/>
                  </a:lnTo>
                  <a:lnTo>
                    <a:pt x="192427" y="211010"/>
                  </a:lnTo>
                  <a:lnTo>
                    <a:pt x="219557" y="227988"/>
                  </a:lnTo>
                  <a:lnTo>
                    <a:pt x="270767" y="277639"/>
                  </a:lnTo>
                  <a:lnTo>
                    <a:pt x="281028" y="296531"/>
                  </a:lnTo>
                  <a:lnTo>
                    <a:pt x="287793" y="338076"/>
                  </a:lnTo>
                  <a:lnTo>
                    <a:pt x="281673" y="394941"/>
                  </a:lnTo>
                  <a:lnTo>
                    <a:pt x="275737" y="418855"/>
                  </a:lnTo>
                  <a:lnTo>
                    <a:pt x="262961" y="438062"/>
                  </a:lnTo>
                  <a:lnTo>
                    <a:pt x="226162" y="469456"/>
                  </a:lnTo>
                  <a:lnTo>
                    <a:pt x="202713" y="477709"/>
                  </a:lnTo>
                  <a:lnTo>
                    <a:pt x="175523" y="480207"/>
                  </a:lnTo>
                  <a:lnTo>
                    <a:pt x="129670" y="473867"/>
                  </a:lnTo>
                  <a:lnTo>
                    <a:pt x="70529" y="444794"/>
                  </a:lnTo>
                  <a:lnTo>
                    <a:pt x="1690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8199" y="330846"/>
              <a:ext cx="427025" cy="403244"/>
            </a:xfrm>
            <a:custGeom>
              <a:avLst/>
              <a:gdLst/>
              <a:ahLst/>
              <a:cxnLst/>
              <a:rect l="0" t="0" r="0" b="0"/>
              <a:pathLst>
                <a:path w="427025" h="403244">
                  <a:moveTo>
                    <a:pt x="208640" y="6065"/>
                  </a:moveTo>
                  <a:lnTo>
                    <a:pt x="176188" y="0"/>
                  </a:lnTo>
                  <a:lnTo>
                    <a:pt x="155612" y="2590"/>
                  </a:lnTo>
                  <a:lnTo>
                    <a:pt x="134769" y="13879"/>
                  </a:lnTo>
                  <a:lnTo>
                    <a:pt x="71755" y="69922"/>
                  </a:lnTo>
                  <a:lnTo>
                    <a:pt x="27531" y="123139"/>
                  </a:lnTo>
                  <a:lnTo>
                    <a:pt x="7839" y="161897"/>
                  </a:lnTo>
                  <a:lnTo>
                    <a:pt x="0" y="216915"/>
                  </a:lnTo>
                  <a:lnTo>
                    <a:pt x="4040" y="278432"/>
                  </a:lnTo>
                  <a:lnTo>
                    <a:pt x="24509" y="330098"/>
                  </a:lnTo>
                  <a:lnTo>
                    <a:pt x="45418" y="362168"/>
                  </a:lnTo>
                  <a:lnTo>
                    <a:pt x="73320" y="385838"/>
                  </a:lnTo>
                  <a:lnTo>
                    <a:pt x="93516" y="396342"/>
                  </a:lnTo>
                  <a:lnTo>
                    <a:pt x="135795" y="403243"/>
                  </a:lnTo>
                  <a:lnTo>
                    <a:pt x="185366" y="399698"/>
                  </a:lnTo>
                  <a:lnTo>
                    <a:pt x="244943" y="388020"/>
                  </a:lnTo>
                  <a:lnTo>
                    <a:pt x="291720" y="371329"/>
                  </a:lnTo>
                  <a:lnTo>
                    <a:pt x="345359" y="331806"/>
                  </a:lnTo>
                  <a:lnTo>
                    <a:pt x="384475" y="298310"/>
                  </a:lnTo>
                  <a:lnTo>
                    <a:pt x="404629" y="268521"/>
                  </a:lnTo>
                  <a:lnTo>
                    <a:pt x="421919" y="221425"/>
                  </a:lnTo>
                  <a:lnTo>
                    <a:pt x="427024" y="159826"/>
                  </a:lnTo>
                  <a:lnTo>
                    <a:pt x="419705" y="118045"/>
                  </a:lnTo>
                  <a:lnTo>
                    <a:pt x="390275" y="68500"/>
                  </a:lnTo>
                  <a:lnTo>
                    <a:pt x="373595" y="54091"/>
                  </a:lnTo>
                  <a:lnTo>
                    <a:pt x="322822" y="31410"/>
                  </a:lnTo>
                  <a:lnTo>
                    <a:pt x="267676" y="19867"/>
                  </a:lnTo>
                  <a:lnTo>
                    <a:pt x="227302" y="20683"/>
                  </a:lnTo>
                  <a:lnTo>
                    <a:pt x="198111" y="2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441642" y="221098"/>
            <a:ext cx="1461842" cy="523713"/>
            <a:chOff x="4441642" y="221098"/>
            <a:chExt cx="1461842" cy="523713"/>
          </a:xfrm>
        </p:grpSpPr>
        <p:sp>
          <p:nvSpPr>
            <p:cNvPr id="10" name="Freeform 9"/>
            <p:cNvSpPr/>
            <p:nvPr/>
          </p:nvSpPr>
          <p:spPr>
            <a:xfrm>
              <a:off x="4441642" y="221098"/>
              <a:ext cx="327768" cy="489904"/>
            </a:xfrm>
            <a:custGeom>
              <a:avLst/>
              <a:gdLst/>
              <a:ahLst/>
              <a:cxnLst/>
              <a:rect l="0" t="0" r="0" b="0"/>
              <a:pathLst>
                <a:path w="327768" h="489904">
                  <a:moveTo>
                    <a:pt x="96140" y="0"/>
                  </a:moveTo>
                  <a:lnTo>
                    <a:pt x="61811" y="60873"/>
                  </a:lnTo>
                  <a:lnTo>
                    <a:pt x="45805" y="86667"/>
                  </a:lnTo>
                  <a:lnTo>
                    <a:pt x="30533" y="113416"/>
                  </a:lnTo>
                  <a:lnTo>
                    <a:pt x="4412" y="143416"/>
                  </a:lnTo>
                  <a:lnTo>
                    <a:pt x="1063" y="144744"/>
                  </a:lnTo>
                  <a:lnTo>
                    <a:pt x="0" y="142119"/>
                  </a:lnTo>
                  <a:lnTo>
                    <a:pt x="6700" y="107102"/>
                  </a:lnTo>
                  <a:lnTo>
                    <a:pt x="27693" y="64700"/>
                  </a:lnTo>
                  <a:lnTo>
                    <a:pt x="48693" y="40097"/>
                  </a:lnTo>
                  <a:lnTo>
                    <a:pt x="76622" y="19160"/>
                  </a:lnTo>
                  <a:lnTo>
                    <a:pt x="96824" y="9295"/>
                  </a:lnTo>
                  <a:lnTo>
                    <a:pt x="105955" y="8536"/>
                  </a:lnTo>
                  <a:lnTo>
                    <a:pt x="122339" y="13933"/>
                  </a:lnTo>
                  <a:lnTo>
                    <a:pt x="144717" y="30124"/>
                  </a:lnTo>
                  <a:lnTo>
                    <a:pt x="178273" y="90613"/>
                  </a:lnTo>
                  <a:lnTo>
                    <a:pt x="195639" y="145627"/>
                  </a:lnTo>
                  <a:lnTo>
                    <a:pt x="199711" y="194577"/>
                  </a:lnTo>
                  <a:lnTo>
                    <a:pt x="199747" y="246126"/>
                  </a:lnTo>
                  <a:lnTo>
                    <a:pt x="192869" y="298444"/>
                  </a:lnTo>
                  <a:lnTo>
                    <a:pt x="183422" y="348651"/>
                  </a:lnTo>
                  <a:lnTo>
                    <a:pt x="166630" y="401362"/>
                  </a:lnTo>
                  <a:lnTo>
                    <a:pt x="134322" y="460866"/>
                  </a:lnTo>
                  <a:lnTo>
                    <a:pt x="120519" y="478180"/>
                  </a:lnTo>
                  <a:lnTo>
                    <a:pt x="100346" y="487435"/>
                  </a:lnTo>
                  <a:lnTo>
                    <a:pt x="88415" y="489903"/>
                  </a:lnTo>
                  <a:lnTo>
                    <a:pt x="78122" y="489209"/>
                  </a:lnTo>
                  <a:lnTo>
                    <a:pt x="60446" y="482198"/>
                  </a:lnTo>
                  <a:lnTo>
                    <a:pt x="47911" y="468164"/>
                  </a:lnTo>
                  <a:lnTo>
                    <a:pt x="30331" y="424969"/>
                  </a:lnTo>
                  <a:lnTo>
                    <a:pt x="32187" y="401785"/>
                  </a:lnTo>
                  <a:lnTo>
                    <a:pt x="40810" y="380952"/>
                  </a:lnTo>
                  <a:lnTo>
                    <a:pt x="52442" y="363894"/>
                  </a:lnTo>
                  <a:lnTo>
                    <a:pt x="71649" y="351634"/>
                  </a:lnTo>
                  <a:lnTo>
                    <a:pt x="94614" y="344625"/>
                  </a:lnTo>
                  <a:lnTo>
                    <a:pt x="116519" y="345409"/>
                  </a:lnTo>
                  <a:lnTo>
                    <a:pt x="154171" y="358017"/>
                  </a:lnTo>
                  <a:lnTo>
                    <a:pt x="212966" y="391296"/>
                  </a:lnTo>
                  <a:lnTo>
                    <a:pt x="248201" y="412819"/>
                  </a:lnTo>
                  <a:lnTo>
                    <a:pt x="271738" y="417441"/>
                  </a:lnTo>
                  <a:lnTo>
                    <a:pt x="32776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15490" y="239290"/>
              <a:ext cx="185547" cy="455444"/>
            </a:xfrm>
            <a:custGeom>
              <a:avLst/>
              <a:gdLst/>
              <a:ahLst/>
              <a:cxnLst/>
              <a:rect l="0" t="0" r="0" b="0"/>
              <a:pathLst>
                <a:path w="185547" h="455444">
                  <a:moveTo>
                    <a:pt x="185546" y="87093"/>
                  </a:moveTo>
                  <a:lnTo>
                    <a:pt x="149629" y="142138"/>
                  </a:lnTo>
                  <a:lnTo>
                    <a:pt x="122213" y="193546"/>
                  </a:lnTo>
                  <a:lnTo>
                    <a:pt x="94267" y="248761"/>
                  </a:lnTo>
                  <a:lnTo>
                    <a:pt x="66217" y="304727"/>
                  </a:lnTo>
                  <a:lnTo>
                    <a:pt x="41265" y="363962"/>
                  </a:lnTo>
                  <a:lnTo>
                    <a:pt x="34854" y="394980"/>
                  </a:lnTo>
                  <a:lnTo>
                    <a:pt x="35903" y="420463"/>
                  </a:lnTo>
                  <a:lnTo>
                    <a:pt x="43389" y="440368"/>
                  </a:lnTo>
                  <a:lnTo>
                    <a:pt x="48661" y="448952"/>
                  </a:lnTo>
                  <a:lnTo>
                    <a:pt x="55685" y="453504"/>
                  </a:lnTo>
                  <a:lnTo>
                    <a:pt x="72848" y="455443"/>
                  </a:lnTo>
                  <a:lnTo>
                    <a:pt x="89055" y="449286"/>
                  </a:lnTo>
                  <a:lnTo>
                    <a:pt x="118523" y="426269"/>
                  </a:lnTo>
                  <a:lnTo>
                    <a:pt x="145704" y="390787"/>
                  </a:lnTo>
                  <a:lnTo>
                    <a:pt x="158403" y="359180"/>
                  </a:lnTo>
                  <a:lnTo>
                    <a:pt x="161516" y="321869"/>
                  </a:lnTo>
                  <a:lnTo>
                    <a:pt x="154379" y="288068"/>
                  </a:lnTo>
                  <a:lnTo>
                    <a:pt x="118286" y="225215"/>
                  </a:lnTo>
                  <a:lnTo>
                    <a:pt x="87555" y="193318"/>
                  </a:lnTo>
                  <a:lnTo>
                    <a:pt x="24394" y="136263"/>
                  </a:lnTo>
                  <a:lnTo>
                    <a:pt x="10198" y="122204"/>
                  </a:lnTo>
                  <a:lnTo>
                    <a:pt x="2328" y="101918"/>
                  </a:lnTo>
                  <a:lnTo>
                    <a:pt x="0" y="77304"/>
                  </a:lnTo>
                  <a:lnTo>
                    <a:pt x="2866" y="50767"/>
                  </a:lnTo>
                  <a:lnTo>
                    <a:pt x="11158" y="29614"/>
                  </a:lnTo>
                  <a:lnTo>
                    <a:pt x="16645" y="20698"/>
                  </a:lnTo>
                  <a:lnTo>
                    <a:pt x="32100" y="7671"/>
                  </a:lnTo>
                  <a:lnTo>
                    <a:pt x="41134" y="2559"/>
                  </a:lnTo>
                  <a:lnTo>
                    <a:pt x="60532" y="0"/>
                  </a:lnTo>
                  <a:lnTo>
                    <a:pt x="80851" y="3931"/>
                  </a:lnTo>
                  <a:lnTo>
                    <a:pt x="110851" y="19299"/>
                  </a:lnTo>
                  <a:lnTo>
                    <a:pt x="155905" y="59227"/>
                  </a:lnTo>
                  <a:lnTo>
                    <a:pt x="175017" y="87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27378" y="66329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85780" y="305326"/>
              <a:ext cx="18374" cy="400084"/>
            </a:xfrm>
            <a:custGeom>
              <a:avLst/>
              <a:gdLst/>
              <a:ahLst/>
              <a:cxnLst/>
              <a:rect l="0" t="0" r="0" b="0"/>
              <a:pathLst>
                <a:path w="18374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6012"/>
                  </a:lnTo>
                  <a:lnTo>
                    <a:pt x="9145" y="211952"/>
                  </a:lnTo>
                  <a:lnTo>
                    <a:pt x="10984" y="264922"/>
                  </a:lnTo>
                  <a:lnTo>
                    <a:pt x="18373" y="325335"/>
                  </a:lnTo>
                  <a:lnTo>
                    <a:pt x="16837" y="365067"/>
                  </a:lnTo>
                  <a:lnTo>
                    <a:pt x="100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81068" y="263212"/>
              <a:ext cx="225337" cy="288900"/>
            </a:xfrm>
            <a:custGeom>
              <a:avLst/>
              <a:gdLst/>
              <a:ahLst/>
              <a:cxnLst/>
              <a:rect l="0" t="0" r="0" b="0"/>
              <a:pathLst>
                <a:path w="225337" h="288900">
                  <a:moveTo>
                    <a:pt x="225336" y="242155"/>
                  </a:moveTo>
                  <a:lnTo>
                    <a:pt x="184479" y="244495"/>
                  </a:lnTo>
                  <a:lnTo>
                    <a:pt x="130135" y="261941"/>
                  </a:lnTo>
                  <a:lnTo>
                    <a:pt x="68736" y="280593"/>
                  </a:lnTo>
                  <a:lnTo>
                    <a:pt x="36216" y="288899"/>
                  </a:lnTo>
                  <a:lnTo>
                    <a:pt x="14940" y="287107"/>
                  </a:lnTo>
                  <a:lnTo>
                    <a:pt x="7863" y="280312"/>
                  </a:lnTo>
                  <a:lnTo>
                    <a:pt x="0" y="257164"/>
                  </a:lnTo>
                  <a:lnTo>
                    <a:pt x="1162" y="222426"/>
                  </a:lnTo>
                  <a:lnTo>
                    <a:pt x="15285" y="165511"/>
                  </a:lnTo>
                  <a:lnTo>
                    <a:pt x="28907" y="111722"/>
                  </a:lnTo>
                  <a:lnTo>
                    <a:pt x="42862" y="56037"/>
                  </a:lnTo>
                  <a:lnTo>
                    <a:pt x="56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22380" y="252683"/>
              <a:ext cx="281104" cy="492128"/>
            </a:xfrm>
            <a:custGeom>
              <a:avLst/>
              <a:gdLst/>
              <a:ahLst/>
              <a:cxnLst/>
              <a:rect l="0" t="0" r="0" b="0"/>
              <a:pathLst>
                <a:path w="281104" h="492128">
                  <a:moveTo>
                    <a:pt x="94594" y="0"/>
                  </a:moveTo>
                  <a:lnTo>
                    <a:pt x="78953" y="17981"/>
                  </a:lnTo>
                  <a:lnTo>
                    <a:pt x="47751" y="74354"/>
                  </a:lnTo>
                  <a:lnTo>
                    <a:pt x="13985" y="135759"/>
                  </a:lnTo>
                  <a:lnTo>
                    <a:pt x="1836" y="152364"/>
                  </a:lnTo>
                  <a:lnTo>
                    <a:pt x="0" y="153049"/>
                  </a:lnTo>
                  <a:lnTo>
                    <a:pt x="8594" y="132826"/>
                  </a:lnTo>
                  <a:lnTo>
                    <a:pt x="45922" y="81750"/>
                  </a:lnTo>
                  <a:lnTo>
                    <a:pt x="67824" y="61137"/>
                  </a:lnTo>
                  <a:lnTo>
                    <a:pt x="86206" y="51349"/>
                  </a:lnTo>
                  <a:lnTo>
                    <a:pt x="121874" y="44851"/>
                  </a:lnTo>
                  <a:lnTo>
                    <a:pt x="145323" y="49570"/>
                  </a:lnTo>
                  <a:lnTo>
                    <a:pt x="156489" y="54104"/>
                  </a:lnTo>
                  <a:lnTo>
                    <a:pt x="163933" y="61806"/>
                  </a:lnTo>
                  <a:lnTo>
                    <a:pt x="172205" y="82841"/>
                  </a:lnTo>
                  <a:lnTo>
                    <a:pt x="176345" y="133304"/>
                  </a:lnTo>
                  <a:lnTo>
                    <a:pt x="168859" y="167400"/>
                  </a:lnTo>
                  <a:lnTo>
                    <a:pt x="145962" y="207242"/>
                  </a:lnTo>
                  <a:lnTo>
                    <a:pt x="118909" y="237989"/>
                  </a:lnTo>
                  <a:lnTo>
                    <a:pt x="113143" y="239378"/>
                  </a:lnTo>
                  <a:lnTo>
                    <a:pt x="108130" y="236794"/>
                  </a:lnTo>
                  <a:lnTo>
                    <a:pt x="103618" y="231563"/>
                  </a:lnTo>
                  <a:lnTo>
                    <a:pt x="104120" y="226905"/>
                  </a:lnTo>
                  <a:lnTo>
                    <a:pt x="107963" y="222630"/>
                  </a:lnTo>
                  <a:lnTo>
                    <a:pt x="114035" y="218610"/>
                  </a:lnTo>
                  <a:lnTo>
                    <a:pt x="144938" y="212953"/>
                  </a:lnTo>
                  <a:lnTo>
                    <a:pt x="188897" y="219446"/>
                  </a:lnTo>
                  <a:lnTo>
                    <a:pt x="219632" y="229838"/>
                  </a:lnTo>
                  <a:lnTo>
                    <a:pt x="244076" y="248385"/>
                  </a:lnTo>
                  <a:lnTo>
                    <a:pt x="264967" y="275587"/>
                  </a:lnTo>
                  <a:lnTo>
                    <a:pt x="277916" y="307044"/>
                  </a:lnTo>
                  <a:lnTo>
                    <a:pt x="281103" y="344310"/>
                  </a:lnTo>
                  <a:lnTo>
                    <a:pt x="269211" y="399671"/>
                  </a:lnTo>
                  <a:lnTo>
                    <a:pt x="253697" y="425957"/>
                  </a:lnTo>
                  <a:lnTo>
                    <a:pt x="213712" y="470080"/>
                  </a:lnTo>
                  <a:lnTo>
                    <a:pt x="187210" y="485684"/>
                  </a:lnTo>
                  <a:lnTo>
                    <a:pt x="151541" y="492127"/>
                  </a:lnTo>
                  <a:lnTo>
                    <a:pt x="111337" y="488447"/>
                  </a:lnTo>
                  <a:lnTo>
                    <a:pt x="53298" y="465070"/>
                  </a:lnTo>
                  <a:lnTo>
                    <a:pt x="1036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13883" y="2377729"/>
            <a:ext cx="1418870" cy="575114"/>
            <a:chOff x="313883" y="2377729"/>
            <a:chExt cx="1418870" cy="575114"/>
          </a:xfrm>
        </p:grpSpPr>
        <p:sp>
          <p:nvSpPr>
            <p:cNvPr id="17" name="Freeform 16"/>
            <p:cNvSpPr/>
            <p:nvPr/>
          </p:nvSpPr>
          <p:spPr>
            <a:xfrm>
              <a:off x="313883" y="2480176"/>
              <a:ext cx="420305" cy="472667"/>
            </a:xfrm>
            <a:custGeom>
              <a:avLst/>
              <a:gdLst/>
              <a:ahLst/>
              <a:cxnLst/>
              <a:rect l="0" t="0" r="0" b="0"/>
              <a:pathLst>
                <a:path w="420305" h="472667">
                  <a:moveTo>
                    <a:pt x="189313" y="2838"/>
                  </a:moveTo>
                  <a:lnTo>
                    <a:pt x="135438" y="20797"/>
                  </a:lnTo>
                  <a:lnTo>
                    <a:pt x="83866" y="43577"/>
                  </a:lnTo>
                  <a:lnTo>
                    <a:pt x="57983" y="68721"/>
                  </a:lnTo>
                  <a:lnTo>
                    <a:pt x="24244" y="127342"/>
                  </a:lnTo>
                  <a:lnTo>
                    <a:pt x="4925" y="182751"/>
                  </a:lnTo>
                  <a:lnTo>
                    <a:pt x="812" y="238461"/>
                  </a:lnTo>
                  <a:lnTo>
                    <a:pt x="0" y="299855"/>
                  </a:lnTo>
                  <a:lnTo>
                    <a:pt x="11279" y="359713"/>
                  </a:lnTo>
                  <a:lnTo>
                    <a:pt x="18940" y="380208"/>
                  </a:lnTo>
                  <a:lnTo>
                    <a:pt x="49605" y="419789"/>
                  </a:lnTo>
                  <a:lnTo>
                    <a:pt x="98689" y="455474"/>
                  </a:lnTo>
                  <a:lnTo>
                    <a:pt x="124469" y="467222"/>
                  </a:lnTo>
                  <a:lnTo>
                    <a:pt x="165291" y="472666"/>
                  </a:lnTo>
                  <a:lnTo>
                    <a:pt x="221006" y="464618"/>
                  </a:lnTo>
                  <a:lnTo>
                    <a:pt x="281527" y="447181"/>
                  </a:lnTo>
                  <a:lnTo>
                    <a:pt x="306843" y="428383"/>
                  </a:lnTo>
                  <a:lnTo>
                    <a:pt x="365997" y="368782"/>
                  </a:lnTo>
                  <a:lnTo>
                    <a:pt x="385553" y="338993"/>
                  </a:lnTo>
                  <a:lnTo>
                    <a:pt x="406401" y="279772"/>
                  </a:lnTo>
                  <a:lnTo>
                    <a:pt x="417721" y="231977"/>
                  </a:lnTo>
                  <a:lnTo>
                    <a:pt x="420304" y="177822"/>
                  </a:lnTo>
                  <a:lnTo>
                    <a:pt x="415162" y="141643"/>
                  </a:lnTo>
                  <a:lnTo>
                    <a:pt x="391251" y="87321"/>
                  </a:lnTo>
                  <a:lnTo>
                    <a:pt x="376268" y="58676"/>
                  </a:lnTo>
                  <a:lnTo>
                    <a:pt x="350245" y="28036"/>
                  </a:lnTo>
                  <a:lnTo>
                    <a:pt x="323954" y="12124"/>
                  </a:lnTo>
                  <a:lnTo>
                    <a:pt x="288348" y="0"/>
                  </a:lnTo>
                  <a:lnTo>
                    <a:pt x="248162" y="178"/>
                  </a:lnTo>
                  <a:lnTo>
                    <a:pt x="226777" y="7895"/>
                  </a:lnTo>
                  <a:lnTo>
                    <a:pt x="210643" y="19124"/>
                  </a:lnTo>
                  <a:lnTo>
                    <a:pt x="189313" y="44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03279" y="280939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5854" y="2388258"/>
              <a:ext cx="251314" cy="505467"/>
            </a:xfrm>
            <a:custGeom>
              <a:avLst/>
              <a:gdLst/>
              <a:ahLst/>
              <a:cxnLst/>
              <a:rect l="0" t="0" r="0" b="0"/>
              <a:pathLst>
                <a:path w="251314" h="505467">
                  <a:moveTo>
                    <a:pt x="186979" y="0"/>
                  </a:moveTo>
                  <a:lnTo>
                    <a:pt x="139104" y="45781"/>
                  </a:lnTo>
                  <a:lnTo>
                    <a:pt x="93912" y="105607"/>
                  </a:lnTo>
                  <a:lnTo>
                    <a:pt x="58520" y="159139"/>
                  </a:lnTo>
                  <a:lnTo>
                    <a:pt x="37429" y="211502"/>
                  </a:lnTo>
                  <a:lnTo>
                    <a:pt x="16668" y="266906"/>
                  </a:lnTo>
                  <a:lnTo>
                    <a:pt x="8538" y="324080"/>
                  </a:lnTo>
                  <a:lnTo>
                    <a:pt x="0" y="387366"/>
                  </a:lnTo>
                  <a:lnTo>
                    <a:pt x="1336" y="427900"/>
                  </a:lnTo>
                  <a:lnTo>
                    <a:pt x="7375" y="451050"/>
                  </a:lnTo>
                  <a:lnTo>
                    <a:pt x="17858" y="473038"/>
                  </a:lnTo>
                  <a:lnTo>
                    <a:pt x="42503" y="499558"/>
                  </a:lnTo>
                  <a:lnTo>
                    <a:pt x="52057" y="503834"/>
                  </a:lnTo>
                  <a:lnTo>
                    <a:pt x="72032" y="505466"/>
                  </a:lnTo>
                  <a:lnTo>
                    <a:pt x="103008" y="499807"/>
                  </a:lnTo>
                  <a:lnTo>
                    <a:pt x="143746" y="479010"/>
                  </a:lnTo>
                  <a:lnTo>
                    <a:pt x="190082" y="437360"/>
                  </a:lnTo>
                  <a:lnTo>
                    <a:pt x="232567" y="377431"/>
                  </a:lnTo>
                  <a:lnTo>
                    <a:pt x="246625" y="352191"/>
                  </a:lnTo>
                  <a:lnTo>
                    <a:pt x="251313" y="322255"/>
                  </a:lnTo>
                  <a:lnTo>
                    <a:pt x="248327" y="291793"/>
                  </a:lnTo>
                  <a:lnTo>
                    <a:pt x="239201" y="266556"/>
                  </a:lnTo>
                  <a:lnTo>
                    <a:pt x="231153" y="258422"/>
                  </a:lnTo>
                  <a:lnTo>
                    <a:pt x="209731" y="249385"/>
                  </a:lnTo>
                  <a:lnTo>
                    <a:pt x="187733" y="248488"/>
                  </a:lnTo>
                  <a:lnTo>
                    <a:pt x="176953" y="249886"/>
                  </a:lnTo>
                  <a:lnTo>
                    <a:pt x="155617" y="260799"/>
                  </a:lnTo>
                  <a:lnTo>
                    <a:pt x="95362" y="308234"/>
                  </a:lnTo>
                  <a:lnTo>
                    <a:pt x="7116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93507" y="2377729"/>
              <a:ext cx="239246" cy="458787"/>
            </a:xfrm>
            <a:custGeom>
              <a:avLst/>
              <a:gdLst/>
              <a:ahLst/>
              <a:cxnLst/>
              <a:rect l="0" t="0" r="0" b="0"/>
              <a:pathLst>
                <a:path w="239246" h="458787">
                  <a:moveTo>
                    <a:pt x="157295" y="0"/>
                  </a:moveTo>
                  <a:lnTo>
                    <a:pt x="127987" y="34898"/>
                  </a:lnTo>
                  <a:lnTo>
                    <a:pt x="93962" y="92998"/>
                  </a:lnTo>
                  <a:lnTo>
                    <a:pt x="59008" y="155573"/>
                  </a:lnTo>
                  <a:lnTo>
                    <a:pt x="34069" y="210798"/>
                  </a:lnTo>
                  <a:lnTo>
                    <a:pt x="17531" y="266767"/>
                  </a:lnTo>
                  <a:lnTo>
                    <a:pt x="2568" y="328585"/>
                  </a:lnTo>
                  <a:lnTo>
                    <a:pt x="0" y="382970"/>
                  </a:lnTo>
                  <a:lnTo>
                    <a:pt x="5888" y="407685"/>
                  </a:lnTo>
                  <a:lnTo>
                    <a:pt x="22357" y="438210"/>
                  </a:lnTo>
                  <a:lnTo>
                    <a:pt x="28732" y="446558"/>
                  </a:lnTo>
                  <a:lnTo>
                    <a:pt x="48293" y="455834"/>
                  </a:lnTo>
                  <a:lnTo>
                    <a:pt x="71415" y="458786"/>
                  </a:lnTo>
                  <a:lnTo>
                    <a:pt x="93390" y="456199"/>
                  </a:lnTo>
                  <a:lnTo>
                    <a:pt x="136093" y="436601"/>
                  </a:lnTo>
                  <a:lnTo>
                    <a:pt x="183272" y="403318"/>
                  </a:lnTo>
                  <a:lnTo>
                    <a:pt x="211863" y="367057"/>
                  </a:lnTo>
                  <a:lnTo>
                    <a:pt x="233833" y="310076"/>
                  </a:lnTo>
                  <a:lnTo>
                    <a:pt x="239245" y="269559"/>
                  </a:lnTo>
                  <a:lnTo>
                    <a:pt x="234272" y="244976"/>
                  </a:lnTo>
                  <a:lnTo>
                    <a:pt x="229670" y="233507"/>
                  </a:lnTo>
                  <a:lnTo>
                    <a:pt x="221922" y="227031"/>
                  </a:lnTo>
                  <a:lnTo>
                    <a:pt x="212078" y="223884"/>
                  </a:lnTo>
                  <a:lnTo>
                    <a:pt x="178986" y="225043"/>
                  </a:lnTo>
                  <a:lnTo>
                    <a:pt x="158747" y="231041"/>
                  </a:lnTo>
                  <a:lnTo>
                    <a:pt x="119344" y="260550"/>
                  </a:lnTo>
                  <a:lnTo>
                    <a:pt x="76634" y="316546"/>
                  </a:lnTo>
                  <a:lnTo>
                    <a:pt x="5201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463200" y="2093700"/>
            <a:ext cx="806311" cy="756805"/>
          </a:xfrm>
          <a:custGeom>
            <a:avLst/>
            <a:gdLst/>
            <a:ahLst/>
            <a:cxnLst/>
            <a:rect l="0" t="0" r="0" b="0"/>
            <a:pathLst>
              <a:path w="806311" h="756805">
                <a:moveTo>
                  <a:pt x="324680" y="62931"/>
                </a:moveTo>
                <a:lnTo>
                  <a:pt x="267416" y="62931"/>
                </a:lnTo>
                <a:lnTo>
                  <a:pt x="212113" y="68520"/>
                </a:lnTo>
                <a:lnTo>
                  <a:pt x="156651" y="87381"/>
                </a:lnTo>
                <a:lnTo>
                  <a:pt x="96210" y="126400"/>
                </a:lnTo>
                <a:lnTo>
                  <a:pt x="65601" y="159826"/>
                </a:lnTo>
                <a:lnTo>
                  <a:pt x="22918" y="221046"/>
                </a:lnTo>
                <a:lnTo>
                  <a:pt x="7411" y="263678"/>
                </a:lnTo>
                <a:lnTo>
                  <a:pt x="997" y="313354"/>
                </a:lnTo>
                <a:lnTo>
                  <a:pt x="0" y="375306"/>
                </a:lnTo>
                <a:lnTo>
                  <a:pt x="6860" y="424288"/>
                </a:lnTo>
                <a:lnTo>
                  <a:pt x="19658" y="480234"/>
                </a:lnTo>
                <a:lnTo>
                  <a:pt x="45347" y="537378"/>
                </a:lnTo>
                <a:lnTo>
                  <a:pt x="79203" y="592765"/>
                </a:lnTo>
                <a:lnTo>
                  <a:pt x="135800" y="652826"/>
                </a:lnTo>
                <a:lnTo>
                  <a:pt x="198393" y="701070"/>
                </a:lnTo>
                <a:lnTo>
                  <a:pt x="248868" y="728449"/>
                </a:lnTo>
                <a:lnTo>
                  <a:pt x="307019" y="746336"/>
                </a:lnTo>
                <a:lnTo>
                  <a:pt x="357272" y="754411"/>
                </a:lnTo>
                <a:lnTo>
                  <a:pt x="406086" y="756804"/>
                </a:lnTo>
                <a:lnTo>
                  <a:pt x="464503" y="752023"/>
                </a:lnTo>
                <a:lnTo>
                  <a:pt x="526843" y="733335"/>
                </a:lnTo>
                <a:lnTo>
                  <a:pt x="586785" y="708445"/>
                </a:lnTo>
                <a:lnTo>
                  <a:pt x="629788" y="680253"/>
                </a:lnTo>
                <a:lnTo>
                  <a:pt x="693158" y="628936"/>
                </a:lnTo>
                <a:lnTo>
                  <a:pt x="729698" y="588855"/>
                </a:lnTo>
                <a:lnTo>
                  <a:pt x="766603" y="528314"/>
                </a:lnTo>
                <a:lnTo>
                  <a:pt x="784733" y="492111"/>
                </a:lnTo>
                <a:lnTo>
                  <a:pt x="801339" y="432367"/>
                </a:lnTo>
                <a:lnTo>
                  <a:pt x="806310" y="372645"/>
                </a:lnTo>
                <a:lnTo>
                  <a:pt x="797240" y="315788"/>
                </a:lnTo>
                <a:lnTo>
                  <a:pt x="784183" y="259497"/>
                </a:lnTo>
                <a:lnTo>
                  <a:pt x="763725" y="197610"/>
                </a:lnTo>
                <a:lnTo>
                  <a:pt x="738178" y="148806"/>
                </a:lnTo>
                <a:lnTo>
                  <a:pt x="702196" y="113776"/>
                </a:lnTo>
                <a:lnTo>
                  <a:pt x="640402" y="62864"/>
                </a:lnTo>
                <a:lnTo>
                  <a:pt x="582286" y="24779"/>
                </a:lnTo>
                <a:lnTo>
                  <a:pt x="527817" y="5915"/>
                </a:lnTo>
                <a:lnTo>
                  <a:pt x="468878" y="976"/>
                </a:lnTo>
                <a:lnTo>
                  <a:pt x="406846" y="0"/>
                </a:lnTo>
                <a:lnTo>
                  <a:pt x="349532" y="15448"/>
                </a:lnTo>
                <a:lnTo>
                  <a:pt x="299390" y="30978"/>
                </a:lnTo>
                <a:lnTo>
                  <a:pt x="272037" y="4187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736393" y="2206004"/>
            <a:ext cx="1809954" cy="570546"/>
            <a:chOff x="3736393" y="2206004"/>
            <a:chExt cx="1809954" cy="570546"/>
          </a:xfrm>
        </p:grpSpPr>
        <p:sp>
          <p:nvSpPr>
            <p:cNvPr id="23" name="Freeform 22"/>
            <p:cNvSpPr/>
            <p:nvPr/>
          </p:nvSpPr>
          <p:spPr>
            <a:xfrm>
              <a:off x="3736393" y="2209273"/>
              <a:ext cx="472032" cy="567277"/>
            </a:xfrm>
            <a:custGeom>
              <a:avLst/>
              <a:gdLst/>
              <a:ahLst/>
              <a:cxnLst/>
              <a:rect l="0" t="0" r="0" b="0"/>
              <a:pathLst>
                <a:path w="472032" h="567277">
                  <a:moveTo>
                    <a:pt x="230679" y="0"/>
                  </a:moveTo>
                  <a:lnTo>
                    <a:pt x="172062" y="5589"/>
                  </a:lnTo>
                  <a:lnTo>
                    <a:pt x="137272" y="20244"/>
                  </a:lnTo>
                  <a:lnTo>
                    <a:pt x="87524" y="59898"/>
                  </a:lnTo>
                  <a:lnTo>
                    <a:pt x="44740" y="116451"/>
                  </a:lnTo>
                  <a:lnTo>
                    <a:pt x="21041" y="176873"/>
                  </a:lnTo>
                  <a:lnTo>
                    <a:pt x="3854" y="239755"/>
                  </a:lnTo>
                  <a:lnTo>
                    <a:pt x="0" y="298137"/>
                  </a:lnTo>
                  <a:lnTo>
                    <a:pt x="4829" y="354469"/>
                  </a:lnTo>
                  <a:lnTo>
                    <a:pt x="18217" y="406627"/>
                  </a:lnTo>
                  <a:lnTo>
                    <a:pt x="48860" y="462729"/>
                  </a:lnTo>
                  <a:lnTo>
                    <a:pt x="108080" y="526200"/>
                  </a:lnTo>
                  <a:lnTo>
                    <a:pt x="137031" y="548715"/>
                  </a:lnTo>
                  <a:lnTo>
                    <a:pt x="169006" y="562145"/>
                  </a:lnTo>
                  <a:lnTo>
                    <a:pt x="224259" y="567276"/>
                  </a:lnTo>
                  <a:lnTo>
                    <a:pt x="279973" y="562700"/>
                  </a:lnTo>
                  <a:lnTo>
                    <a:pt x="335523" y="535723"/>
                  </a:lnTo>
                  <a:lnTo>
                    <a:pt x="387378" y="500527"/>
                  </a:lnTo>
                  <a:lnTo>
                    <a:pt x="433814" y="440602"/>
                  </a:lnTo>
                  <a:lnTo>
                    <a:pt x="459104" y="388546"/>
                  </a:lnTo>
                  <a:lnTo>
                    <a:pt x="468766" y="344022"/>
                  </a:lnTo>
                  <a:lnTo>
                    <a:pt x="472031" y="282165"/>
                  </a:lnTo>
                  <a:lnTo>
                    <a:pt x="463100" y="224885"/>
                  </a:lnTo>
                  <a:lnTo>
                    <a:pt x="440019" y="168511"/>
                  </a:lnTo>
                  <a:lnTo>
                    <a:pt x="404822" y="106679"/>
                  </a:lnTo>
                  <a:lnTo>
                    <a:pt x="353303" y="50642"/>
                  </a:lnTo>
                  <a:lnTo>
                    <a:pt x="334311" y="35766"/>
                  </a:lnTo>
                  <a:lnTo>
                    <a:pt x="311053" y="27594"/>
                  </a:lnTo>
                  <a:lnTo>
                    <a:pt x="2622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7155" y="26619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0431" y="2209273"/>
              <a:ext cx="240449" cy="511830"/>
            </a:xfrm>
            <a:custGeom>
              <a:avLst/>
              <a:gdLst/>
              <a:ahLst/>
              <a:cxnLst/>
              <a:rect l="0" t="0" r="0" b="0"/>
              <a:pathLst>
                <a:path w="240449" h="511830">
                  <a:moveTo>
                    <a:pt x="152050" y="0"/>
                  </a:moveTo>
                  <a:lnTo>
                    <a:pt x="109388" y="48901"/>
                  </a:lnTo>
                  <a:lnTo>
                    <a:pt x="75939" y="105962"/>
                  </a:lnTo>
                  <a:lnTo>
                    <a:pt x="55084" y="158755"/>
                  </a:lnTo>
                  <a:lnTo>
                    <a:pt x="34370" y="219832"/>
                  </a:lnTo>
                  <a:lnTo>
                    <a:pt x="19014" y="279817"/>
                  </a:lnTo>
                  <a:lnTo>
                    <a:pt x="4715" y="336726"/>
                  </a:lnTo>
                  <a:lnTo>
                    <a:pt x="0" y="363735"/>
                  </a:lnTo>
                  <a:lnTo>
                    <a:pt x="6505" y="409671"/>
                  </a:lnTo>
                  <a:lnTo>
                    <a:pt x="23613" y="461960"/>
                  </a:lnTo>
                  <a:lnTo>
                    <a:pt x="42375" y="486397"/>
                  </a:lnTo>
                  <a:lnTo>
                    <a:pt x="60021" y="501226"/>
                  </a:lnTo>
                  <a:lnTo>
                    <a:pt x="82682" y="509376"/>
                  </a:lnTo>
                  <a:lnTo>
                    <a:pt x="107182" y="511829"/>
                  </a:lnTo>
                  <a:lnTo>
                    <a:pt x="129769" y="509019"/>
                  </a:lnTo>
                  <a:lnTo>
                    <a:pt x="148387" y="500752"/>
                  </a:lnTo>
                  <a:lnTo>
                    <a:pt x="193898" y="468495"/>
                  </a:lnTo>
                  <a:lnTo>
                    <a:pt x="210034" y="450376"/>
                  </a:lnTo>
                  <a:lnTo>
                    <a:pt x="235133" y="391440"/>
                  </a:lnTo>
                  <a:lnTo>
                    <a:pt x="240448" y="368166"/>
                  </a:lnTo>
                  <a:lnTo>
                    <a:pt x="238911" y="342224"/>
                  </a:lnTo>
                  <a:lnTo>
                    <a:pt x="225880" y="306900"/>
                  </a:lnTo>
                  <a:lnTo>
                    <a:pt x="210599" y="291208"/>
                  </a:lnTo>
                  <a:lnTo>
                    <a:pt x="201612" y="285386"/>
                  </a:lnTo>
                  <a:lnTo>
                    <a:pt x="166605" y="277191"/>
                  </a:lnTo>
                  <a:lnTo>
                    <a:pt x="143311" y="281514"/>
                  </a:lnTo>
                  <a:lnTo>
                    <a:pt x="122430" y="292403"/>
                  </a:lnTo>
                  <a:lnTo>
                    <a:pt x="82581" y="332394"/>
                  </a:lnTo>
                  <a:lnTo>
                    <a:pt x="572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59877" y="2219802"/>
              <a:ext cx="315002" cy="469123"/>
            </a:xfrm>
            <a:custGeom>
              <a:avLst/>
              <a:gdLst/>
              <a:ahLst/>
              <a:cxnLst/>
              <a:rect l="0" t="0" r="0" b="0"/>
              <a:pathLst>
                <a:path w="315002" h="469123">
                  <a:moveTo>
                    <a:pt x="244273" y="0"/>
                  </a:moveTo>
                  <a:lnTo>
                    <a:pt x="201581" y="3119"/>
                  </a:lnTo>
                  <a:lnTo>
                    <a:pt x="139865" y="9553"/>
                  </a:lnTo>
                  <a:lnTo>
                    <a:pt x="77723" y="10335"/>
                  </a:lnTo>
                  <a:lnTo>
                    <a:pt x="49758" y="12782"/>
                  </a:lnTo>
                  <a:lnTo>
                    <a:pt x="25630" y="21669"/>
                  </a:lnTo>
                  <a:lnTo>
                    <a:pt x="9448" y="36537"/>
                  </a:lnTo>
                  <a:lnTo>
                    <a:pt x="3495" y="45414"/>
                  </a:lnTo>
                  <a:lnTo>
                    <a:pt x="0" y="67757"/>
                  </a:lnTo>
                  <a:lnTo>
                    <a:pt x="1699" y="120229"/>
                  </a:lnTo>
                  <a:lnTo>
                    <a:pt x="9270" y="175654"/>
                  </a:lnTo>
                  <a:lnTo>
                    <a:pt x="15098" y="228542"/>
                  </a:lnTo>
                  <a:lnTo>
                    <a:pt x="17790" y="240099"/>
                  </a:lnTo>
                  <a:lnTo>
                    <a:pt x="20755" y="244294"/>
                  </a:lnTo>
                  <a:lnTo>
                    <a:pt x="23901" y="243581"/>
                  </a:lnTo>
                  <a:lnTo>
                    <a:pt x="79229" y="189276"/>
                  </a:lnTo>
                  <a:lnTo>
                    <a:pt x="88620" y="182336"/>
                  </a:lnTo>
                  <a:lnTo>
                    <a:pt x="111532" y="174624"/>
                  </a:lnTo>
                  <a:lnTo>
                    <a:pt x="137314" y="172367"/>
                  </a:lnTo>
                  <a:lnTo>
                    <a:pt x="200321" y="183471"/>
                  </a:lnTo>
                  <a:lnTo>
                    <a:pt x="227610" y="198901"/>
                  </a:lnTo>
                  <a:lnTo>
                    <a:pt x="264984" y="235058"/>
                  </a:lnTo>
                  <a:lnTo>
                    <a:pt x="299209" y="278655"/>
                  </a:lnTo>
                  <a:lnTo>
                    <a:pt x="311892" y="314841"/>
                  </a:lnTo>
                  <a:lnTo>
                    <a:pt x="315001" y="354029"/>
                  </a:lnTo>
                  <a:lnTo>
                    <a:pt x="311582" y="377274"/>
                  </a:lnTo>
                  <a:lnTo>
                    <a:pt x="303044" y="396185"/>
                  </a:lnTo>
                  <a:lnTo>
                    <a:pt x="269430" y="441900"/>
                  </a:lnTo>
                  <a:lnTo>
                    <a:pt x="246875" y="458052"/>
                  </a:lnTo>
                  <a:lnTo>
                    <a:pt x="207869" y="469122"/>
                  </a:lnTo>
                  <a:lnTo>
                    <a:pt x="172265" y="466812"/>
                  </a:lnTo>
                  <a:lnTo>
                    <a:pt x="139489" y="453130"/>
                  </a:lnTo>
                  <a:lnTo>
                    <a:pt x="82349" y="406201"/>
                  </a:lnTo>
                  <a:lnTo>
                    <a:pt x="758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94884" y="2206004"/>
              <a:ext cx="251463" cy="561281"/>
            </a:xfrm>
            <a:custGeom>
              <a:avLst/>
              <a:gdLst/>
              <a:ahLst/>
              <a:cxnLst/>
              <a:rect l="0" t="0" r="0" b="0"/>
              <a:pathLst>
                <a:path w="251463" h="561281">
                  <a:moveTo>
                    <a:pt x="209349" y="182254"/>
                  </a:moveTo>
                  <a:lnTo>
                    <a:pt x="224003" y="138291"/>
                  </a:lnTo>
                  <a:lnTo>
                    <a:pt x="222919" y="102417"/>
                  </a:lnTo>
                  <a:lnTo>
                    <a:pt x="215189" y="67742"/>
                  </a:lnTo>
                  <a:lnTo>
                    <a:pt x="202586" y="49081"/>
                  </a:lnTo>
                  <a:lnTo>
                    <a:pt x="165898" y="18038"/>
                  </a:lnTo>
                  <a:lnTo>
                    <a:pt x="135253" y="2056"/>
                  </a:lnTo>
                  <a:lnTo>
                    <a:pt x="114416" y="0"/>
                  </a:lnTo>
                  <a:lnTo>
                    <a:pt x="93457" y="4156"/>
                  </a:lnTo>
                  <a:lnTo>
                    <a:pt x="63096" y="19650"/>
                  </a:lnTo>
                  <a:lnTo>
                    <a:pt x="38762" y="40228"/>
                  </a:lnTo>
                  <a:lnTo>
                    <a:pt x="17904" y="68032"/>
                  </a:lnTo>
                  <a:lnTo>
                    <a:pt x="4965" y="99667"/>
                  </a:lnTo>
                  <a:lnTo>
                    <a:pt x="0" y="151686"/>
                  </a:lnTo>
                  <a:lnTo>
                    <a:pt x="2260" y="189964"/>
                  </a:lnTo>
                  <a:lnTo>
                    <a:pt x="8515" y="211417"/>
                  </a:lnTo>
                  <a:lnTo>
                    <a:pt x="19093" y="228750"/>
                  </a:lnTo>
                  <a:lnTo>
                    <a:pt x="27529" y="234308"/>
                  </a:lnTo>
                  <a:lnTo>
                    <a:pt x="49381" y="240484"/>
                  </a:lnTo>
                  <a:lnTo>
                    <a:pt x="82402" y="238372"/>
                  </a:lnTo>
                  <a:lnTo>
                    <a:pt x="135569" y="223901"/>
                  </a:lnTo>
                  <a:lnTo>
                    <a:pt x="155501" y="215972"/>
                  </a:lnTo>
                  <a:lnTo>
                    <a:pt x="194690" y="185120"/>
                  </a:lnTo>
                  <a:lnTo>
                    <a:pt x="210594" y="158926"/>
                  </a:lnTo>
                  <a:lnTo>
                    <a:pt x="222716" y="128939"/>
                  </a:lnTo>
                  <a:lnTo>
                    <a:pt x="226449" y="126823"/>
                  </a:lnTo>
                  <a:lnTo>
                    <a:pt x="230107" y="130092"/>
                  </a:lnTo>
                  <a:lnTo>
                    <a:pt x="233716" y="136951"/>
                  </a:lnTo>
                  <a:lnTo>
                    <a:pt x="239508" y="188816"/>
                  </a:lnTo>
                  <a:lnTo>
                    <a:pt x="240652" y="248454"/>
                  </a:lnTo>
                  <a:lnTo>
                    <a:pt x="240850" y="302084"/>
                  </a:lnTo>
                  <a:lnTo>
                    <a:pt x="240909" y="359309"/>
                  </a:lnTo>
                  <a:lnTo>
                    <a:pt x="240926" y="413309"/>
                  </a:lnTo>
                  <a:lnTo>
                    <a:pt x="244051" y="463234"/>
                  </a:lnTo>
                  <a:lnTo>
                    <a:pt x="249998" y="522026"/>
                  </a:lnTo>
                  <a:lnTo>
                    <a:pt x="251462" y="561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06268" y="4330597"/>
            <a:ext cx="1113257" cy="607730"/>
            <a:chOff x="406268" y="4330597"/>
            <a:chExt cx="1113257" cy="607730"/>
          </a:xfrm>
        </p:grpSpPr>
        <p:sp>
          <p:nvSpPr>
            <p:cNvPr id="29" name="Freeform 28"/>
            <p:cNvSpPr/>
            <p:nvPr/>
          </p:nvSpPr>
          <p:spPr>
            <a:xfrm>
              <a:off x="406268" y="4434564"/>
              <a:ext cx="304609" cy="503763"/>
            </a:xfrm>
            <a:custGeom>
              <a:avLst/>
              <a:gdLst/>
              <a:ahLst/>
              <a:cxnLst/>
              <a:rect l="0" t="0" r="0" b="0"/>
              <a:pathLst>
                <a:path w="304609" h="503763">
                  <a:moveTo>
                    <a:pt x="0" y="40508"/>
                  </a:moveTo>
                  <a:lnTo>
                    <a:pt x="55141" y="25854"/>
                  </a:lnTo>
                  <a:lnTo>
                    <a:pt x="118170" y="19546"/>
                  </a:lnTo>
                  <a:lnTo>
                    <a:pt x="173081" y="11367"/>
                  </a:lnTo>
                  <a:lnTo>
                    <a:pt x="233970" y="3816"/>
                  </a:lnTo>
                  <a:lnTo>
                    <a:pt x="276905" y="0"/>
                  </a:lnTo>
                  <a:lnTo>
                    <a:pt x="287548" y="2974"/>
                  </a:lnTo>
                  <a:lnTo>
                    <a:pt x="295814" y="8466"/>
                  </a:lnTo>
                  <a:lnTo>
                    <a:pt x="302494" y="15637"/>
                  </a:lnTo>
                  <a:lnTo>
                    <a:pt x="304608" y="22758"/>
                  </a:lnTo>
                  <a:lnTo>
                    <a:pt x="303678" y="29844"/>
                  </a:lnTo>
                  <a:lnTo>
                    <a:pt x="272672" y="86654"/>
                  </a:lnTo>
                  <a:lnTo>
                    <a:pt x="237335" y="140041"/>
                  </a:lnTo>
                  <a:lnTo>
                    <a:pt x="199089" y="200765"/>
                  </a:lnTo>
                  <a:lnTo>
                    <a:pt x="168918" y="257907"/>
                  </a:lnTo>
                  <a:lnTo>
                    <a:pt x="129584" y="315387"/>
                  </a:lnTo>
                  <a:lnTo>
                    <a:pt x="96779" y="371930"/>
                  </a:lnTo>
                  <a:lnTo>
                    <a:pt x="58599" y="433650"/>
                  </a:lnTo>
                  <a:lnTo>
                    <a:pt x="21919" y="494613"/>
                  </a:lnTo>
                  <a:lnTo>
                    <a:pt x="10528" y="503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0537" y="4864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8937" y="4413360"/>
              <a:ext cx="236626" cy="446888"/>
            </a:xfrm>
            <a:custGeom>
              <a:avLst/>
              <a:gdLst/>
              <a:ahLst/>
              <a:cxnLst/>
              <a:rect l="0" t="0" r="0" b="0"/>
              <a:pathLst>
                <a:path w="236626" h="446888">
                  <a:moveTo>
                    <a:pt x="212740" y="9069"/>
                  </a:moveTo>
                  <a:lnTo>
                    <a:pt x="158596" y="5950"/>
                  </a:lnTo>
                  <a:lnTo>
                    <a:pt x="103649" y="4"/>
                  </a:lnTo>
                  <a:lnTo>
                    <a:pt x="48905" y="0"/>
                  </a:lnTo>
                  <a:lnTo>
                    <a:pt x="25281" y="4259"/>
                  </a:lnTo>
                  <a:lnTo>
                    <a:pt x="16408" y="9371"/>
                  </a:lnTo>
                  <a:lnTo>
                    <a:pt x="3429" y="24412"/>
                  </a:lnTo>
                  <a:lnTo>
                    <a:pt x="0" y="45914"/>
                  </a:lnTo>
                  <a:lnTo>
                    <a:pt x="1742" y="97846"/>
                  </a:lnTo>
                  <a:lnTo>
                    <a:pt x="3255" y="153164"/>
                  </a:lnTo>
                  <a:lnTo>
                    <a:pt x="7367" y="206032"/>
                  </a:lnTo>
                  <a:lnTo>
                    <a:pt x="5650" y="221780"/>
                  </a:lnTo>
                  <a:lnTo>
                    <a:pt x="6830" y="221067"/>
                  </a:lnTo>
                  <a:lnTo>
                    <a:pt x="12430" y="212085"/>
                  </a:lnTo>
                  <a:lnTo>
                    <a:pt x="22718" y="200294"/>
                  </a:lnTo>
                  <a:lnTo>
                    <a:pt x="41328" y="193494"/>
                  </a:lnTo>
                  <a:lnTo>
                    <a:pt x="97707" y="181535"/>
                  </a:lnTo>
                  <a:lnTo>
                    <a:pt x="123400" y="179307"/>
                  </a:lnTo>
                  <a:lnTo>
                    <a:pt x="147297" y="184556"/>
                  </a:lnTo>
                  <a:lnTo>
                    <a:pt x="168447" y="195858"/>
                  </a:lnTo>
                  <a:lnTo>
                    <a:pt x="208482" y="241724"/>
                  </a:lnTo>
                  <a:lnTo>
                    <a:pt x="236625" y="303957"/>
                  </a:lnTo>
                  <a:lnTo>
                    <a:pt x="236455" y="341069"/>
                  </a:lnTo>
                  <a:lnTo>
                    <a:pt x="224747" y="387125"/>
                  </a:lnTo>
                  <a:lnTo>
                    <a:pt x="206419" y="418223"/>
                  </a:lnTo>
                  <a:lnTo>
                    <a:pt x="188874" y="435021"/>
                  </a:lnTo>
                  <a:lnTo>
                    <a:pt x="163139" y="444046"/>
                  </a:lnTo>
                  <a:lnTo>
                    <a:pt x="134543" y="446887"/>
                  </a:lnTo>
                  <a:lnTo>
                    <a:pt x="110136" y="444251"/>
                  </a:lnTo>
                  <a:lnTo>
                    <a:pt x="58285" y="421414"/>
                  </a:lnTo>
                  <a:lnTo>
                    <a:pt x="33756" y="409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05246" y="4330597"/>
              <a:ext cx="214279" cy="542060"/>
            </a:xfrm>
            <a:custGeom>
              <a:avLst/>
              <a:gdLst/>
              <a:ahLst/>
              <a:cxnLst/>
              <a:rect l="0" t="0" r="0" b="0"/>
              <a:pathLst>
                <a:path w="214279" h="542060">
                  <a:moveTo>
                    <a:pt x="206514" y="102361"/>
                  </a:moveTo>
                  <a:lnTo>
                    <a:pt x="163852" y="158020"/>
                  </a:lnTo>
                  <a:lnTo>
                    <a:pt x="129233" y="216448"/>
                  </a:lnTo>
                  <a:lnTo>
                    <a:pt x="101215" y="271169"/>
                  </a:lnTo>
                  <a:lnTo>
                    <a:pt x="73150" y="327038"/>
                  </a:lnTo>
                  <a:lnTo>
                    <a:pt x="46246" y="383134"/>
                  </a:lnTo>
                  <a:lnTo>
                    <a:pt x="28454" y="436156"/>
                  </a:lnTo>
                  <a:lnTo>
                    <a:pt x="23261" y="460114"/>
                  </a:lnTo>
                  <a:lnTo>
                    <a:pt x="29459" y="510503"/>
                  </a:lnTo>
                  <a:lnTo>
                    <a:pt x="32326" y="521855"/>
                  </a:lnTo>
                  <a:lnTo>
                    <a:pt x="40086" y="529423"/>
                  </a:lnTo>
                  <a:lnTo>
                    <a:pt x="64306" y="537831"/>
                  </a:lnTo>
                  <a:lnTo>
                    <a:pt x="117939" y="542059"/>
                  </a:lnTo>
                  <a:lnTo>
                    <a:pt x="141411" y="538378"/>
                  </a:lnTo>
                  <a:lnTo>
                    <a:pt x="160422" y="529723"/>
                  </a:lnTo>
                  <a:lnTo>
                    <a:pt x="191690" y="505102"/>
                  </a:lnTo>
                  <a:lnTo>
                    <a:pt x="207711" y="473466"/>
                  </a:lnTo>
                  <a:lnTo>
                    <a:pt x="214278" y="428867"/>
                  </a:lnTo>
                  <a:lnTo>
                    <a:pt x="210634" y="378607"/>
                  </a:lnTo>
                  <a:lnTo>
                    <a:pt x="202106" y="353429"/>
                  </a:lnTo>
                  <a:lnTo>
                    <a:pt x="172346" y="294852"/>
                  </a:lnTo>
                  <a:lnTo>
                    <a:pt x="149987" y="271699"/>
                  </a:lnTo>
                  <a:lnTo>
                    <a:pt x="98693" y="231900"/>
                  </a:lnTo>
                  <a:lnTo>
                    <a:pt x="58614" y="209707"/>
                  </a:lnTo>
                  <a:lnTo>
                    <a:pt x="10554" y="159849"/>
                  </a:lnTo>
                  <a:lnTo>
                    <a:pt x="2438" y="138830"/>
                  </a:lnTo>
                  <a:lnTo>
                    <a:pt x="0" y="113890"/>
                  </a:lnTo>
                  <a:lnTo>
                    <a:pt x="6375" y="74711"/>
                  </a:lnTo>
                  <a:lnTo>
                    <a:pt x="16568" y="51468"/>
                  </a:lnTo>
                  <a:lnTo>
                    <a:pt x="41049" y="24241"/>
                  </a:lnTo>
                  <a:lnTo>
                    <a:pt x="70530" y="6944"/>
                  </a:lnTo>
                  <a:lnTo>
                    <a:pt x="107081" y="0"/>
                  </a:lnTo>
                  <a:lnTo>
                    <a:pt x="130736" y="4614"/>
                  </a:lnTo>
                  <a:lnTo>
                    <a:pt x="151778" y="15634"/>
                  </a:lnTo>
                  <a:lnTo>
                    <a:pt x="168929" y="32230"/>
                  </a:lnTo>
                  <a:lnTo>
                    <a:pt x="178111" y="54424"/>
                  </a:lnTo>
                  <a:lnTo>
                    <a:pt x="185457" y="112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301605" y="4243445"/>
            <a:ext cx="1642446" cy="500898"/>
            <a:chOff x="3301605" y="4243445"/>
            <a:chExt cx="1642446" cy="500898"/>
          </a:xfrm>
        </p:grpSpPr>
        <p:sp>
          <p:nvSpPr>
            <p:cNvPr id="34" name="Freeform 33"/>
            <p:cNvSpPr/>
            <p:nvPr/>
          </p:nvSpPr>
          <p:spPr>
            <a:xfrm>
              <a:off x="3301605" y="4260001"/>
              <a:ext cx="325042" cy="446699"/>
            </a:xfrm>
            <a:custGeom>
              <a:avLst/>
              <a:gdLst/>
              <a:ahLst/>
              <a:cxnLst/>
              <a:rect l="0" t="0" r="0" b="0"/>
              <a:pathLst>
                <a:path w="325042" h="446699">
                  <a:moveTo>
                    <a:pt x="0" y="36086"/>
                  </a:moveTo>
                  <a:lnTo>
                    <a:pt x="48931" y="36086"/>
                  </a:lnTo>
                  <a:lnTo>
                    <a:pt x="102472" y="30497"/>
                  </a:lnTo>
                  <a:lnTo>
                    <a:pt x="165890" y="23089"/>
                  </a:lnTo>
                  <a:lnTo>
                    <a:pt x="227996" y="14921"/>
                  </a:lnTo>
                  <a:lnTo>
                    <a:pt x="283791" y="515"/>
                  </a:lnTo>
                  <a:lnTo>
                    <a:pt x="305113" y="0"/>
                  </a:lnTo>
                  <a:lnTo>
                    <a:pt x="315713" y="1500"/>
                  </a:lnTo>
                  <a:lnTo>
                    <a:pt x="321609" y="8349"/>
                  </a:lnTo>
                  <a:lnTo>
                    <a:pt x="325041" y="31557"/>
                  </a:lnTo>
                  <a:lnTo>
                    <a:pt x="314754" y="88132"/>
                  </a:lnTo>
                  <a:lnTo>
                    <a:pt x="296010" y="141903"/>
                  </a:lnTo>
                  <a:lnTo>
                    <a:pt x="276570" y="191702"/>
                  </a:lnTo>
                  <a:lnTo>
                    <a:pt x="255992" y="243502"/>
                  </a:lnTo>
                  <a:lnTo>
                    <a:pt x="235076" y="295894"/>
                  </a:lnTo>
                  <a:lnTo>
                    <a:pt x="215454" y="356425"/>
                  </a:lnTo>
                  <a:lnTo>
                    <a:pt x="196713" y="414316"/>
                  </a:lnTo>
                  <a:lnTo>
                    <a:pt x="178984" y="446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22745" y="46329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33888" y="4244908"/>
              <a:ext cx="217847" cy="439365"/>
            </a:xfrm>
            <a:custGeom>
              <a:avLst/>
              <a:gdLst/>
              <a:ahLst/>
              <a:cxnLst/>
              <a:rect l="0" t="0" r="0" b="0"/>
              <a:pathLst>
                <a:path w="217847" h="439365">
                  <a:moveTo>
                    <a:pt x="199468" y="9065"/>
                  </a:moveTo>
                  <a:lnTo>
                    <a:pt x="140852" y="0"/>
                  </a:lnTo>
                  <a:lnTo>
                    <a:pt x="86677" y="6061"/>
                  </a:lnTo>
                  <a:lnTo>
                    <a:pt x="47246" y="10515"/>
                  </a:lnTo>
                  <a:lnTo>
                    <a:pt x="28088" y="19848"/>
                  </a:lnTo>
                  <a:lnTo>
                    <a:pt x="22044" y="27952"/>
                  </a:lnTo>
                  <a:lnTo>
                    <a:pt x="5958" y="82248"/>
                  </a:lnTo>
                  <a:lnTo>
                    <a:pt x="717" y="133182"/>
                  </a:lnTo>
                  <a:lnTo>
                    <a:pt x="0" y="160544"/>
                  </a:lnTo>
                  <a:lnTo>
                    <a:pt x="2149" y="167373"/>
                  </a:lnTo>
                  <a:lnTo>
                    <a:pt x="5921" y="169586"/>
                  </a:lnTo>
                  <a:lnTo>
                    <a:pt x="63594" y="152490"/>
                  </a:lnTo>
                  <a:lnTo>
                    <a:pt x="84097" y="151968"/>
                  </a:lnTo>
                  <a:lnTo>
                    <a:pt x="103739" y="156806"/>
                  </a:lnTo>
                  <a:lnTo>
                    <a:pt x="135412" y="178975"/>
                  </a:lnTo>
                  <a:lnTo>
                    <a:pt x="185378" y="232328"/>
                  </a:lnTo>
                  <a:lnTo>
                    <a:pt x="212885" y="293525"/>
                  </a:lnTo>
                  <a:lnTo>
                    <a:pt x="217846" y="351127"/>
                  </a:lnTo>
                  <a:lnTo>
                    <a:pt x="210503" y="392217"/>
                  </a:lnTo>
                  <a:lnTo>
                    <a:pt x="200083" y="411762"/>
                  </a:lnTo>
                  <a:lnTo>
                    <a:pt x="184533" y="425127"/>
                  </a:lnTo>
                  <a:lnTo>
                    <a:pt x="164754" y="433798"/>
                  </a:lnTo>
                  <a:lnTo>
                    <a:pt x="113929" y="439364"/>
                  </a:lnTo>
                  <a:lnTo>
                    <a:pt x="75857" y="437208"/>
                  </a:lnTo>
                  <a:lnTo>
                    <a:pt x="41541" y="43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19520" y="4243445"/>
              <a:ext cx="192863" cy="461772"/>
            </a:xfrm>
            <a:custGeom>
              <a:avLst/>
              <a:gdLst/>
              <a:ahLst/>
              <a:cxnLst/>
              <a:rect l="0" t="0" r="0" b="0"/>
              <a:pathLst>
                <a:path w="192863" h="461772">
                  <a:moveTo>
                    <a:pt x="192862" y="73699"/>
                  </a:moveTo>
                  <a:lnTo>
                    <a:pt x="150200" y="129359"/>
                  </a:lnTo>
                  <a:lnTo>
                    <a:pt x="115581" y="187787"/>
                  </a:lnTo>
                  <a:lnTo>
                    <a:pt x="90683" y="242507"/>
                  </a:lnTo>
                  <a:lnTo>
                    <a:pt x="68564" y="298377"/>
                  </a:lnTo>
                  <a:lnTo>
                    <a:pt x="50069" y="354473"/>
                  </a:lnTo>
                  <a:lnTo>
                    <a:pt x="41109" y="395407"/>
                  </a:lnTo>
                  <a:lnTo>
                    <a:pt x="47376" y="441273"/>
                  </a:lnTo>
                  <a:lnTo>
                    <a:pt x="50248" y="452109"/>
                  </a:lnTo>
                  <a:lnTo>
                    <a:pt x="55672" y="458164"/>
                  </a:lnTo>
                  <a:lnTo>
                    <a:pt x="62798" y="461030"/>
                  </a:lnTo>
                  <a:lnTo>
                    <a:pt x="71058" y="461771"/>
                  </a:lnTo>
                  <a:lnTo>
                    <a:pt x="89594" y="456356"/>
                  </a:lnTo>
                  <a:lnTo>
                    <a:pt x="116641" y="440153"/>
                  </a:lnTo>
                  <a:lnTo>
                    <a:pt x="132079" y="424911"/>
                  </a:lnTo>
                  <a:lnTo>
                    <a:pt x="162559" y="369225"/>
                  </a:lnTo>
                  <a:lnTo>
                    <a:pt x="163476" y="325949"/>
                  </a:lnTo>
                  <a:lnTo>
                    <a:pt x="150750" y="287261"/>
                  </a:lnTo>
                  <a:lnTo>
                    <a:pt x="118700" y="243473"/>
                  </a:lnTo>
                  <a:lnTo>
                    <a:pt x="60937" y="193099"/>
                  </a:lnTo>
                  <a:lnTo>
                    <a:pt x="17513" y="145326"/>
                  </a:lnTo>
                  <a:lnTo>
                    <a:pt x="1956" y="115199"/>
                  </a:lnTo>
                  <a:lnTo>
                    <a:pt x="0" y="91364"/>
                  </a:lnTo>
                  <a:lnTo>
                    <a:pt x="4200" y="67512"/>
                  </a:lnTo>
                  <a:lnTo>
                    <a:pt x="13866" y="49113"/>
                  </a:lnTo>
                  <a:lnTo>
                    <a:pt x="29080" y="36255"/>
                  </a:lnTo>
                  <a:lnTo>
                    <a:pt x="78834" y="8587"/>
                  </a:lnTo>
                  <a:lnTo>
                    <a:pt x="1296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16036" y="4285559"/>
              <a:ext cx="328015" cy="458784"/>
            </a:xfrm>
            <a:custGeom>
              <a:avLst/>
              <a:gdLst/>
              <a:ahLst/>
              <a:cxnLst/>
              <a:rect l="0" t="0" r="0" b="0"/>
              <a:pathLst>
                <a:path w="328015" h="458784">
                  <a:moveTo>
                    <a:pt x="64802" y="0"/>
                  </a:moveTo>
                  <a:lnTo>
                    <a:pt x="46844" y="53874"/>
                  </a:lnTo>
                  <a:lnTo>
                    <a:pt x="29653" y="111036"/>
                  </a:lnTo>
                  <a:lnTo>
                    <a:pt x="13573" y="145984"/>
                  </a:lnTo>
                  <a:lnTo>
                    <a:pt x="10762" y="149965"/>
                  </a:lnTo>
                  <a:lnTo>
                    <a:pt x="10058" y="149109"/>
                  </a:lnTo>
                  <a:lnTo>
                    <a:pt x="17334" y="122520"/>
                  </a:lnTo>
                  <a:lnTo>
                    <a:pt x="52225" y="63141"/>
                  </a:lnTo>
                  <a:lnTo>
                    <a:pt x="91915" y="25025"/>
                  </a:lnTo>
                  <a:lnTo>
                    <a:pt x="112727" y="16971"/>
                  </a:lnTo>
                  <a:lnTo>
                    <a:pt x="124828" y="14823"/>
                  </a:lnTo>
                  <a:lnTo>
                    <a:pt x="144512" y="18676"/>
                  </a:lnTo>
                  <a:lnTo>
                    <a:pt x="161060" y="29357"/>
                  </a:lnTo>
                  <a:lnTo>
                    <a:pt x="176214" y="45803"/>
                  </a:lnTo>
                  <a:lnTo>
                    <a:pt x="184508" y="67930"/>
                  </a:lnTo>
                  <a:lnTo>
                    <a:pt x="195423" y="120263"/>
                  </a:lnTo>
                  <a:lnTo>
                    <a:pt x="199268" y="176830"/>
                  </a:lnTo>
                  <a:lnTo>
                    <a:pt x="192901" y="226049"/>
                  </a:lnTo>
                  <a:lnTo>
                    <a:pt x="180270" y="288843"/>
                  </a:lnTo>
                  <a:lnTo>
                    <a:pt x="166509" y="341324"/>
                  </a:lnTo>
                  <a:lnTo>
                    <a:pt x="142951" y="395582"/>
                  </a:lnTo>
                  <a:lnTo>
                    <a:pt x="105715" y="438188"/>
                  </a:lnTo>
                  <a:lnTo>
                    <a:pt x="95587" y="446543"/>
                  </a:lnTo>
                  <a:lnTo>
                    <a:pt x="71855" y="455827"/>
                  </a:lnTo>
                  <a:lnTo>
                    <a:pt x="46880" y="458783"/>
                  </a:lnTo>
                  <a:lnTo>
                    <a:pt x="24081" y="456198"/>
                  </a:lnTo>
                  <a:lnTo>
                    <a:pt x="15428" y="451530"/>
                  </a:lnTo>
                  <a:lnTo>
                    <a:pt x="2694" y="436986"/>
                  </a:lnTo>
                  <a:lnTo>
                    <a:pt x="0" y="428195"/>
                  </a:lnTo>
                  <a:lnTo>
                    <a:pt x="126" y="409067"/>
                  </a:lnTo>
                  <a:lnTo>
                    <a:pt x="10321" y="388868"/>
                  </a:lnTo>
                  <a:lnTo>
                    <a:pt x="39872" y="352894"/>
                  </a:lnTo>
                  <a:lnTo>
                    <a:pt x="66774" y="336058"/>
                  </a:lnTo>
                  <a:lnTo>
                    <a:pt x="102561" y="329250"/>
                  </a:lnTo>
                  <a:lnTo>
                    <a:pt x="148170" y="335355"/>
                  </a:lnTo>
                  <a:lnTo>
                    <a:pt x="190974" y="350945"/>
                  </a:lnTo>
                  <a:lnTo>
                    <a:pt x="244934" y="375761"/>
                  </a:lnTo>
                  <a:lnTo>
                    <a:pt x="305491" y="402007"/>
                  </a:lnTo>
                  <a:lnTo>
                    <a:pt x="32801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1965118" y="4150078"/>
            <a:ext cx="892894" cy="818411"/>
          </a:xfrm>
          <a:custGeom>
            <a:avLst/>
            <a:gdLst/>
            <a:ahLst/>
            <a:cxnLst/>
            <a:rect l="0" t="0" r="0" b="0"/>
            <a:pathLst>
              <a:path w="892894" h="818411">
                <a:moveTo>
                  <a:pt x="283637" y="82838"/>
                </a:moveTo>
                <a:lnTo>
                  <a:pt x="220209" y="101966"/>
                </a:lnTo>
                <a:lnTo>
                  <a:pt x="167790" y="132641"/>
                </a:lnTo>
                <a:lnTo>
                  <a:pt x="113714" y="188799"/>
                </a:lnTo>
                <a:lnTo>
                  <a:pt x="66536" y="251354"/>
                </a:lnTo>
                <a:lnTo>
                  <a:pt x="34137" y="307064"/>
                </a:lnTo>
                <a:lnTo>
                  <a:pt x="17544" y="360706"/>
                </a:lnTo>
                <a:lnTo>
                  <a:pt x="2570" y="422027"/>
                </a:lnTo>
                <a:lnTo>
                  <a:pt x="0" y="476352"/>
                </a:lnTo>
                <a:lnTo>
                  <a:pt x="10904" y="534699"/>
                </a:lnTo>
                <a:lnTo>
                  <a:pt x="27576" y="595328"/>
                </a:lnTo>
                <a:lnTo>
                  <a:pt x="39181" y="628141"/>
                </a:lnTo>
                <a:lnTo>
                  <a:pt x="76991" y="683850"/>
                </a:lnTo>
                <a:lnTo>
                  <a:pt x="107854" y="722132"/>
                </a:lnTo>
                <a:lnTo>
                  <a:pt x="163783" y="759784"/>
                </a:lnTo>
                <a:lnTo>
                  <a:pt x="193663" y="779944"/>
                </a:lnTo>
                <a:lnTo>
                  <a:pt x="251263" y="797829"/>
                </a:lnTo>
                <a:lnTo>
                  <a:pt x="313637" y="812627"/>
                </a:lnTo>
                <a:lnTo>
                  <a:pt x="375047" y="818410"/>
                </a:lnTo>
                <a:lnTo>
                  <a:pt x="436051" y="816432"/>
                </a:lnTo>
                <a:lnTo>
                  <a:pt x="488178" y="805123"/>
                </a:lnTo>
                <a:lnTo>
                  <a:pt x="542366" y="791624"/>
                </a:lnTo>
                <a:lnTo>
                  <a:pt x="598902" y="774192"/>
                </a:lnTo>
                <a:lnTo>
                  <a:pt x="640320" y="758998"/>
                </a:lnTo>
                <a:lnTo>
                  <a:pt x="695214" y="727222"/>
                </a:lnTo>
                <a:lnTo>
                  <a:pt x="750268" y="680103"/>
                </a:lnTo>
                <a:lnTo>
                  <a:pt x="801953" y="636227"/>
                </a:lnTo>
                <a:lnTo>
                  <a:pt x="843891" y="577272"/>
                </a:lnTo>
                <a:lnTo>
                  <a:pt x="869304" y="514471"/>
                </a:lnTo>
                <a:lnTo>
                  <a:pt x="887216" y="461859"/>
                </a:lnTo>
                <a:lnTo>
                  <a:pt x="892893" y="411344"/>
                </a:lnTo>
                <a:lnTo>
                  <a:pt x="890894" y="356305"/>
                </a:lnTo>
                <a:lnTo>
                  <a:pt x="879581" y="300373"/>
                </a:lnTo>
                <a:lnTo>
                  <a:pt x="864912" y="244265"/>
                </a:lnTo>
                <a:lnTo>
                  <a:pt x="840697" y="191241"/>
                </a:lnTo>
                <a:lnTo>
                  <a:pt x="813384" y="152214"/>
                </a:lnTo>
                <a:lnTo>
                  <a:pt x="753705" y="94478"/>
                </a:lnTo>
                <a:lnTo>
                  <a:pt x="698699" y="64282"/>
                </a:lnTo>
                <a:lnTo>
                  <a:pt x="639072" y="41515"/>
                </a:lnTo>
                <a:lnTo>
                  <a:pt x="578318" y="23281"/>
                </a:lnTo>
                <a:lnTo>
                  <a:pt x="516866" y="5643"/>
                </a:lnTo>
                <a:lnTo>
                  <a:pt x="463891" y="0"/>
                </a:lnTo>
                <a:lnTo>
                  <a:pt x="401434" y="2004"/>
                </a:lnTo>
                <a:lnTo>
                  <a:pt x="343690" y="13319"/>
                </a:lnTo>
                <a:lnTo>
                  <a:pt x="287224" y="34054"/>
                </a:lnTo>
                <a:lnTo>
                  <a:pt x="234129" y="50628"/>
                </a:lnTo>
                <a:lnTo>
                  <a:pt x="212501" y="59164"/>
                </a:lnTo>
                <a:lnTo>
                  <a:pt x="150376" y="105668"/>
                </a:lnTo>
                <a:lnTo>
                  <a:pt x="115181" y="1460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318013" y="116961"/>
            <a:ext cx="697875" cy="670084"/>
          </a:xfrm>
          <a:custGeom>
            <a:avLst/>
            <a:gdLst/>
            <a:ahLst/>
            <a:cxnLst/>
            <a:rect l="0" t="0" r="0" b="0"/>
            <a:pathLst>
              <a:path w="697875" h="670084">
                <a:moveTo>
                  <a:pt x="251147" y="30437"/>
                </a:moveTo>
                <a:lnTo>
                  <a:pt x="228791" y="19259"/>
                </a:lnTo>
                <a:lnTo>
                  <a:pt x="202217" y="16891"/>
                </a:lnTo>
                <a:lnTo>
                  <a:pt x="148675" y="24902"/>
                </a:lnTo>
                <a:lnTo>
                  <a:pt x="105474" y="38919"/>
                </a:lnTo>
                <a:lnTo>
                  <a:pt x="60244" y="75286"/>
                </a:lnTo>
                <a:lnTo>
                  <a:pt x="28821" y="115206"/>
                </a:lnTo>
                <a:lnTo>
                  <a:pt x="6245" y="172968"/>
                </a:lnTo>
                <a:lnTo>
                  <a:pt x="0" y="227394"/>
                </a:lnTo>
                <a:lnTo>
                  <a:pt x="1887" y="283205"/>
                </a:lnTo>
                <a:lnTo>
                  <a:pt x="7589" y="344879"/>
                </a:lnTo>
                <a:lnTo>
                  <a:pt x="20260" y="407891"/>
                </a:lnTo>
                <a:lnTo>
                  <a:pt x="45571" y="470304"/>
                </a:lnTo>
                <a:lnTo>
                  <a:pt x="79377" y="528292"/>
                </a:lnTo>
                <a:lnTo>
                  <a:pt x="140219" y="590747"/>
                </a:lnTo>
                <a:lnTo>
                  <a:pt x="197530" y="626893"/>
                </a:lnTo>
                <a:lnTo>
                  <a:pt x="251019" y="650674"/>
                </a:lnTo>
                <a:lnTo>
                  <a:pt x="312178" y="667872"/>
                </a:lnTo>
                <a:lnTo>
                  <a:pt x="352159" y="670083"/>
                </a:lnTo>
                <a:lnTo>
                  <a:pt x="414101" y="657834"/>
                </a:lnTo>
                <a:lnTo>
                  <a:pt x="471521" y="640985"/>
                </a:lnTo>
                <a:lnTo>
                  <a:pt x="514217" y="621442"/>
                </a:lnTo>
                <a:lnTo>
                  <a:pt x="577518" y="572179"/>
                </a:lnTo>
                <a:lnTo>
                  <a:pt x="631635" y="514244"/>
                </a:lnTo>
                <a:lnTo>
                  <a:pt x="663000" y="464129"/>
                </a:lnTo>
                <a:lnTo>
                  <a:pt x="685565" y="400819"/>
                </a:lnTo>
                <a:lnTo>
                  <a:pt x="697874" y="357193"/>
                </a:lnTo>
                <a:lnTo>
                  <a:pt x="694586" y="308541"/>
                </a:lnTo>
                <a:lnTo>
                  <a:pt x="688000" y="248888"/>
                </a:lnTo>
                <a:lnTo>
                  <a:pt x="674264" y="193215"/>
                </a:lnTo>
                <a:lnTo>
                  <a:pt x="650234" y="150328"/>
                </a:lnTo>
                <a:lnTo>
                  <a:pt x="597576" y="93042"/>
                </a:lnTo>
                <a:lnTo>
                  <a:pt x="563583" y="64975"/>
                </a:lnTo>
                <a:lnTo>
                  <a:pt x="520756" y="44960"/>
                </a:lnTo>
                <a:lnTo>
                  <a:pt x="471022" y="28501"/>
                </a:lnTo>
                <a:lnTo>
                  <a:pt x="419241" y="11926"/>
                </a:lnTo>
                <a:lnTo>
                  <a:pt x="363734" y="2726"/>
                </a:lnTo>
                <a:lnTo>
                  <a:pt x="305953" y="0"/>
                </a:lnTo>
                <a:lnTo>
                  <a:pt x="245206" y="4668"/>
                </a:lnTo>
                <a:lnTo>
                  <a:pt x="182341" y="23332"/>
                </a:lnTo>
                <a:lnTo>
                  <a:pt x="124805" y="514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495461" y="368497"/>
            <a:ext cx="357970" cy="147400"/>
            <a:chOff x="3495461" y="368497"/>
            <a:chExt cx="357970" cy="147400"/>
          </a:xfrm>
        </p:grpSpPr>
        <p:sp>
          <p:nvSpPr>
            <p:cNvPr id="42" name="Freeform 41"/>
            <p:cNvSpPr/>
            <p:nvPr/>
          </p:nvSpPr>
          <p:spPr>
            <a:xfrm>
              <a:off x="3495461" y="368497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99434" y="8333"/>
                  </a:lnTo>
                  <a:lnTo>
                    <a:pt x="248010" y="15684"/>
                  </a:lnTo>
                  <a:lnTo>
                    <a:pt x="191622" y="19996"/>
                  </a:lnTo>
                  <a:lnTo>
                    <a:pt x="142435" y="20742"/>
                  </a:lnTo>
                  <a:lnTo>
                    <a:pt x="90816" y="20964"/>
                  </a:lnTo>
                  <a:lnTo>
                    <a:pt x="30331" y="241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5989" y="515896"/>
              <a:ext cx="347442" cy="1"/>
            </a:xfrm>
            <a:custGeom>
              <a:avLst/>
              <a:gdLst/>
              <a:ahLst/>
              <a:cxnLst/>
              <a:rect l="0" t="0" r="0" b="0"/>
              <a:pathLst>
                <a:path w="347442" h="1">
                  <a:moveTo>
                    <a:pt x="347441" y="0"/>
                  </a:moveTo>
                  <a:lnTo>
                    <a:pt x="298510" y="0"/>
                  </a:lnTo>
                  <a:lnTo>
                    <a:pt x="250664" y="0"/>
                  </a:lnTo>
                  <a:lnTo>
                    <a:pt x="199443" y="0"/>
                  </a:lnTo>
                  <a:lnTo>
                    <a:pt x="147222" y="0"/>
                  </a:lnTo>
                  <a:lnTo>
                    <a:pt x="94704" y="0"/>
                  </a:lnTo>
                  <a:lnTo>
                    <a:pt x="452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635671" y="189512"/>
            <a:ext cx="2257571" cy="968423"/>
            <a:chOff x="6635671" y="189512"/>
            <a:chExt cx="2257571" cy="968423"/>
          </a:xfrm>
        </p:grpSpPr>
        <p:sp>
          <p:nvSpPr>
            <p:cNvPr id="45" name="Freeform 44"/>
            <p:cNvSpPr/>
            <p:nvPr/>
          </p:nvSpPr>
          <p:spPr>
            <a:xfrm>
              <a:off x="6635671" y="326383"/>
              <a:ext cx="228910" cy="210571"/>
            </a:xfrm>
            <a:custGeom>
              <a:avLst/>
              <a:gdLst/>
              <a:ahLst/>
              <a:cxnLst/>
              <a:rect l="0" t="0" r="0" b="0"/>
              <a:pathLst>
                <a:path w="228910" h="210571">
                  <a:moveTo>
                    <a:pt x="155209" y="0"/>
                  </a:moveTo>
                  <a:lnTo>
                    <a:pt x="149621" y="16768"/>
                  </a:lnTo>
                  <a:lnTo>
                    <a:pt x="137518" y="31239"/>
                  </a:lnTo>
                  <a:lnTo>
                    <a:pt x="79628" y="80698"/>
                  </a:lnTo>
                  <a:lnTo>
                    <a:pt x="31739" y="118930"/>
                  </a:lnTo>
                  <a:lnTo>
                    <a:pt x="1359" y="152954"/>
                  </a:lnTo>
                  <a:lnTo>
                    <a:pt x="0" y="160461"/>
                  </a:lnTo>
                  <a:lnTo>
                    <a:pt x="2604" y="167805"/>
                  </a:lnTo>
                  <a:lnTo>
                    <a:pt x="7849" y="175041"/>
                  </a:lnTo>
                  <a:lnTo>
                    <a:pt x="29275" y="183081"/>
                  </a:lnTo>
                  <a:lnTo>
                    <a:pt x="85100" y="193832"/>
                  </a:lnTo>
                  <a:lnTo>
                    <a:pt x="142357" y="199985"/>
                  </a:lnTo>
                  <a:lnTo>
                    <a:pt x="199421" y="208132"/>
                  </a:lnTo>
                  <a:lnTo>
                    <a:pt x="22890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54010" y="452725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0" y="10528"/>
                  </a:moveTo>
                  <a:lnTo>
                    <a:pt x="58617" y="4939"/>
                  </a:lnTo>
                  <a:lnTo>
                    <a:pt x="120026" y="976"/>
                  </a:lnTo>
                  <a:lnTo>
                    <a:pt x="178431" y="193"/>
                  </a:lnTo>
                  <a:lnTo>
                    <a:pt x="235026" y="38"/>
                  </a:lnTo>
                  <a:lnTo>
                    <a:pt x="295954" y="5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17431" y="252683"/>
              <a:ext cx="189347" cy="401091"/>
            </a:xfrm>
            <a:custGeom>
              <a:avLst/>
              <a:gdLst/>
              <a:ahLst/>
              <a:cxnLst/>
              <a:rect l="0" t="0" r="0" b="0"/>
              <a:pathLst>
                <a:path w="189347" h="401091">
                  <a:moveTo>
                    <a:pt x="20890" y="0"/>
                  </a:moveTo>
                  <a:lnTo>
                    <a:pt x="20890" y="58617"/>
                  </a:lnTo>
                  <a:lnTo>
                    <a:pt x="20890" y="113961"/>
                  </a:lnTo>
                  <a:lnTo>
                    <a:pt x="19720" y="162968"/>
                  </a:lnTo>
                  <a:lnTo>
                    <a:pt x="12484" y="213364"/>
                  </a:lnTo>
                  <a:lnTo>
                    <a:pt x="2679" y="272907"/>
                  </a:lnTo>
                  <a:lnTo>
                    <a:pt x="395" y="329729"/>
                  </a:lnTo>
                  <a:lnTo>
                    <a:pt x="0" y="371959"/>
                  </a:lnTo>
                  <a:lnTo>
                    <a:pt x="3454" y="382503"/>
                  </a:lnTo>
                  <a:lnTo>
                    <a:pt x="16650" y="397339"/>
                  </a:lnTo>
                  <a:lnTo>
                    <a:pt x="25082" y="400594"/>
                  </a:lnTo>
                  <a:lnTo>
                    <a:pt x="43810" y="401090"/>
                  </a:lnTo>
                  <a:lnTo>
                    <a:pt x="105281" y="385518"/>
                  </a:lnTo>
                  <a:lnTo>
                    <a:pt x="162995" y="371548"/>
                  </a:lnTo>
                  <a:lnTo>
                    <a:pt x="18934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17264" y="400082"/>
              <a:ext cx="126343" cy="16596"/>
            </a:xfrm>
            <a:custGeom>
              <a:avLst/>
              <a:gdLst/>
              <a:ahLst/>
              <a:cxnLst/>
              <a:rect l="0" t="0" r="0" b="0"/>
              <a:pathLst>
                <a:path w="126343" h="16596">
                  <a:moveTo>
                    <a:pt x="126342" y="10529"/>
                  </a:moveTo>
                  <a:lnTo>
                    <a:pt x="93890" y="16595"/>
                  </a:lnTo>
                  <a:lnTo>
                    <a:pt x="36410" y="11559"/>
                  </a:lnTo>
                  <a:lnTo>
                    <a:pt x="18912" y="7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06735" y="189512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34372" y="14655"/>
                  </a:lnTo>
                  <a:lnTo>
                    <a:pt x="77409" y="19793"/>
                  </a:lnTo>
                  <a:lnTo>
                    <a:pt x="27336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89109" y="478766"/>
              <a:ext cx="259825" cy="439618"/>
            </a:xfrm>
            <a:custGeom>
              <a:avLst/>
              <a:gdLst/>
              <a:ahLst/>
              <a:cxnLst/>
              <a:rect l="0" t="0" r="0" b="0"/>
              <a:pathLst>
                <a:path w="259825" h="439618">
                  <a:moveTo>
                    <a:pt x="154538" y="131886"/>
                  </a:moveTo>
                  <a:lnTo>
                    <a:pt x="147302" y="104330"/>
                  </a:lnTo>
                  <a:lnTo>
                    <a:pt x="141541" y="51227"/>
                  </a:lnTo>
                  <a:lnTo>
                    <a:pt x="134724" y="29357"/>
                  </a:lnTo>
                  <a:lnTo>
                    <a:pt x="123895" y="11839"/>
                  </a:lnTo>
                  <a:lnTo>
                    <a:pt x="115393" y="6231"/>
                  </a:lnTo>
                  <a:lnTo>
                    <a:pt x="93466" y="0"/>
                  </a:lnTo>
                  <a:lnTo>
                    <a:pt x="60404" y="2082"/>
                  </a:lnTo>
                  <a:lnTo>
                    <a:pt x="28381" y="15697"/>
                  </a:lnTo>
                  <a:lnTo>
                    <a:pt x="13461" y="31114"/>
                  </a:lnTo>
                  <a:lnTo>
                    <a:pt x="4100" y="50834"/>
                  </a:lnTo>
                  <a:lnTo>
                    <a:pt x="0" y="87074"/>
                  </a:lnTo>
                  <a:lnTo>
                    <a:pt x="3186" y="109630"/>
                  </a:lnTo>
                  <a:lnTo>
                    <a:pt x="11622" y="128234"/>
                  </a:lnTo>
                  <a:lnTo>
                    <a:pt x="36101" y="159241"/>
                  </a:lnTo>
                  <a:lnTo>
                    <a:pt x="43995" y="162991"/>
                  </a:lnTo>
                  <a:lnTo>
                    <a:pt x="62124" y="164038"/>
                  </a:lnTo>
                  <a:lnTo>
                    <a:pt x="78760" y="157484"/>
                  </a:lnTo>
                  <a:lnTo>
                    <a:pt x="108504" y="134213"/>
                  </a:lnTo>
                  <a:lnTo>
                    <a:pt x="113320" y="134607"/>
                  </a:lnTo>
                  <a:lnTo>
                    <a:pt x="116531" y="139550"/>
                  </a:lnTo>
                  <a:lnTo>
                    <a:pt x="121685" y="186692"/>
                  </a:lnTo>
                  <a:lnTo>
                    <a:pt x="122577" y="235343"/>
                  </a:lnTo>
                  <a:lnTo>
                    <a:pt x="122878" y="295778"/>
                  </a:lnTo>
                  <a:lnTo>
                    <a:pt x="119818" y="349657"/>
                  </a:lnTo>
                  <a:lnTo>
                    <a:pt x="113885" y="400031"/>
                  </a:lnTo>
                  <a:lnTo>
                    <a:pt x="118447" y="435555"/>
                  </a:lnTo>
                  <a:lnTo>
                    <a:pt x="121119" y="439617"/>
                  </a:lnTo>
                  <a:lnTo>
                    <a:pt x="124070" y="438815"/>
                  </a:lnTo>
                  <a:lnTo>
                    <a:pt x="130469" y="428566"/>
                  </a:lnTo>
                  <a:lnTo>
                    <a:pt x="147227" y="396511"/>
                  </a:lnTo>
                  <a:lnTo>
                    <a:pt x="172722" y="367302"/>
                  </a:lnTo>
                  <a:lnTo>
                    <a:pt x="230809" y="328629"/>
                  </a:lnTo>
                  <a:lnTo>
                    <a:pt x="259824" y="310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33119" y="46325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54176" y="505367"/>
              <a:ext cx="157928" cy="129485"/>
            </a:xfrm>
            <a:custGeom>
              <a:avLst/>
              <a:gdLst/>
              <a:ahLst/>
              <a:cxnLst/>
              <a:rect l="0" t="0" r="0" b="0"/>
              <a:pathLst>
                <a:path w="157928" h="129485">
                  <a:moveTo>
                    <a:pt x="0" y="63171"/>
                  </a:moveTo>
                  <a:lnTo>
                    <a:pt x="9575" y="94454"/>
                  </a:lnTo>
                  <a:lnTo>
                    <a:pt x="20243" y="110610"/>
                  </a:lnTo>
                  <a:lnTo>
                    <a:pt x="35903" y="122470"/>
                  </a:lnTo>
                  <a:lnTo>
                    <a:pt x="44992" y="127270"/>
                  </a:lnTo>
                  <a:lnTo>
                    <a:pt x="67569" y="129484"/>
                  </a:lnTo>
                  <a:lnTo>
                    <a:pt x="90862" y="125399"/>
                  </a:lnTo>
                  <a:lnTo>
                    <a:pt x="109013" y="115785"/>
                  </a:lnTo>
                  <a:lnTo>
                    <a:pt x="121760" y="100593"/>
                  </a:lnTo>
                  <a:lnTo>
                    <a:pt x="146997" y="4170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75274" y="494839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54218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27917" y="431668"/>
              <a:ext cx="147400" cy="217348"/>
            </a:xfrm>
            <a:custGeom>
              <a:avLst/>
              <a:gdLst/>
              <a:ahLst/>
              <a:cxnLst/>
              <a:rect l="0" t="0" r="0" b="0"/>
              <a:pathLst>
                <a:path w="147400" h="217348">
                  <a:moveTo>
                    <a:pt x="0" y="0"/>
                  </a:moveTo>
                  <a:lnTo>
                    <a:pt x="14573" y="42692"/>
                  </a:lnTo>
                  <a:lnTo>
                    <a:pt x="24024" y="64597"/>
                  </a:lnTo>
                  <a:lnTo>
                    <a:pt x="36331" y="113669"/>
                  </a:lnTo>
                  <a:lnTo>
                    <a:pt x="58900" y="168173"/>
                  </a:lnTo>
                  <a:lnTo>
                    <a:pt x="71134" y="198788"/>
                  </a:lnTo>
                  <a:lnTo>
                    <a:pt x="82698" y="215472"/>
                  </a:lnTo>
                  <a:lnTo>
                    <a:pt x="89057" y="217347"/>
                  </a:lnTo>
                  <a:lnTo>
                    <a:pt x="95636" y="215088"/>
                  </a:lnTo>
                  <a:lnTo>
                    <a:pt x="102362" y="210073"/>
                  </a:lnTo>
                  <a:lnTo>
                    <a:pt x="112954" y="195141"/>
                  </a:lnTo>
                  <a:lnTo>
                    <a:pt x="120392" y="174467"/>
                  </a:lnTo>
                  <a:lnTo>
                    <a:pt x="128287" y="116654"/>
                  </a:lnTo>
                  <a:lnTo>
                    <a:pt x="142976" y="55309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12911" y="474472"/>
              <a:ext cx="172976" cy="188824"/>
            </a:xfrm>
            <a:custGeom>
              <a:avLst/>
              <a:gdLst/>
              <a:ahLst/>
              <a:cxnLst/>
              <a:rect l="0" t="0" r="0" b="0"/>
              <a:pathLst>
                <a:path w="172976" h="188824">
                  <a:moveTo>
                    <a:pt x="88747" y="136180"/>
                  </a:moveTo>
                  <a:lnTo>
                    <a:pt x="103402" y="92218"/>
                  </a:lnTo>
                  <a:lnTo>
                    <a:pt x="102318" y="56344"/>
                  </a:lnTo>
                  <a:lnTo>
                    <a:pt x="94587" y="21668"/>
                  </a:lnTo>
                  <a:lnTo>
                    <a:pt x="87961" y="13046"/>
                  </a:lnTo>
                  <a:lnTo>
                    <a:pt x="68121" y="345"/>
                  </a:lnTo>
                  <a:lnTo>
                    <a:pt x="58618" y="0"/>
                  </a:lnTo>
                  <a:lnTo>
                    <a:pt x="49944" y="3280"/>
                  </a:lnTo>
                  <a:lnTo>
                    <a:pt x="41821" y="8975"/>
                  </a:lnTo>
                  <a:lnTo>
                    <a:pt x="29677" y="24663"/>
                  </a:lnTo>
                  <a:lnTo>
                    <a:pt x="4879" y="83915"/>
                  </a:lnTo>
                  <a:lnTo>
                    <a:pt x="0" y="104762"/>
                  </a:lnTo>
                  <a:lnTo>
                    <a:pt x="6399" y="146742"/>
                  </a:lnTo>
                  <a:lnTo>
                    <a:pt x="13543" y="166611"/>
                  </a:lnTo>
                  <a:lnTo>
                    <a:pt x="24517" y="183240"/>
                  </a:lnTo>
                  <a:lnTo>
                    <a:pt x="30719" y="186271"/>
                  </a:lnTo>
                  <a:lnTo>
                    <a:pt x="37193" y="185952"/>
                  </a:lnTo>
                  <a:lnTo>
                    <a:pt x="43849" y="183399"/>
                  </a:lnTo>
                  <a:lnTo>
                    <a:pt x="57484" y="168085"/>
                  </a:lnTo>
                  <a:lnTo>
                    <a:pt x="75194" y="133155"/>
                  </a:lnTo>
                  <a:lnTo>
                    <a:pt x="79711" y="120126"/>
                  </a:lnTo>
                  <a:lnTo>
                    <a:pt x="83893" y="114949"/>
                  </a:lnTo>
                  <a:lnTo>
                    <a:pt x="87851" y="115007"/>
                  </a:lnTo>
                  <a:lnTo>
                    <a:pt x="144759" y="174795"/>
                  </a:lnTo>
                  <a:lnTo>
                    <a:pt x="172975" y="188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97573" y="252683"/>
              <a:ext cx="9371" cy="410613"/>
            </a:xfrm>
            <a:custGeom>
              <a:avLst/>
              <a:gdLst/>
              <a:ahLst/>
              <a:cxnLst/>
              <a:rect l="0" t="0" r="0" b="0"/>
              <a:pathLst>
                <a:path w="9371" h="410613">
                  <a:moveTo>
                    <a:pt x="9370" y="0"/>
                  </a:moveTo>
                  <a:lnTo>
                    <a:pt x="3304" y="40858"/>
                  </a:lnTo>
                  <a:lnTo>
                    <a:pt x="4706" y="92082"/>
                  </a:lnTo>
                  <a:lnTo>
                    <a:pt x="0" y="153110"/>
                  </a:lnTo>
                  <a:lnTo>
                    <a:pt x="6305" y="211049"/>
                  </a:lnTo>
                  <a:lnTo>
                    <a:pt x="8462" y="265304"/>
                  </a:lnTo>
                  <a:lnTo>
                    <a:pt x="9101" y="318945"/>
                  </a:lnTo>
                  <a:lnTo>
                    <a:pt x="9316" y="380113"/>
                  </a:lnTo>
                  <a:lnTo>
                    <a:pt x="937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76762" y="471229"/>
              <a:ext cx="122801" cy="197782"/>
            </a:xfrm>
            <a:custGeom>
              <a:avLst/>
              <a:gdLst/>
              <a:ahLst/>
              <a:cxnLst/>
              <a:rect l="0" t="0" r="0" b="0"/>
              <a:pathLst>
                <a:path w="122801" h="197782">
                  <a:moveTo>
                    <a:pt x="24938" y="97309"/>
                  </a:moveTo>
                  <a:lnTo>
                    <a:pt x="67630" y="94190"/>
                  </a:lnTo>
                  <a:lnTo>
                    <a:pt x="87196" y="87734"/>
                  </a:lnTo>
                  <a:lnTo>
                    <a:pt x="103690" y="77066"/>
                  </a:lnTo>
                  <a:lnTo>
                    <a:pt x="115701" y="61406"/>
                  </a:lnTo>
                  <a:lnTo>
                    <a:pt x="120541" y="52317"/>
                  </a:lnTo>
                  <a:lnTo>
                    <a:pt x="122800" y="32859"/>
                  </a:lnTo>
                  <a:lnTo>
                    <a:pt x="121764" y="22757"/>
                  </a:lnTo>
                  <a:lnTo>
                    <a:pt x="116395" y="14852"/>
                  </a:lnTo>
                  <a:lnTo>
                    <a:pt x="97951" y="2950"/>
                  </a:lnTo>
                  <a:lnTo>
                    <a:pt x="74156" y="0"/>
                  </a:lnTo>
                  <a:lnTo>
                    <a:pt x="61259" y="851"/>
                  </a:lnTo>
                  <a:lnTo>
                    <a:pt x="50321" y="6098"/>
                  </a:lnTo>
                  <a:lnTo>
                    <a:pt x="31930" y="24405"/>
                  </a:lnTo>
                  <a:lnTo>
                    <a:pt x="14011" y="55431"/>
                  </a:lnTo>
                  <a:lnTo>
                    <a:pt x="1293" y="92440"/>
                  </a:lnTo>
                  <a:lnTo>
                    <a:pt x="0" y="116202"/>
                  </a:lnTo>
                  <a:lnTo>
                    <a:pt x="8703" y="160053"/>
                  </a:lnTo>
                  <a:lnTo>
                    <a:pt x="23897" y="186350"/>
                  </a:lnTo>
                  <a:lnTo>
                    <a:pt x="32433" y="191765"/>
                  </a:lnTo>
                  <a:lnTo>
                    <a:pt x="54395" y="197781"/>
                  </a:lnTo>
                  <a:lnTo>
                    <a:pt x="64463" y="197046"/>
                  </a:lnTo>
                  <a:lnTo>
                    <a:pt x="98637" y="181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38570" y="505505"/>
              <a:ext cx="157928" cy="189376"/>
            </a:xfrm>
            <a:custGeom>
              <a:avLst/>
              <a:gdLst/>
              <a:ahLst/>
              <a:cxnLst/>
              <a:rect l="0" t="0" r="0" b="0"/>
              <a:pathLst>
                <a:path w="157928" h="189376">
                  <a:moveTo>
                    <a:pt x="0" y="63033"/>
                  </a:moveTo>
                  <a:lnTo>
                    <a:pt x="3119" y="105725"/>
                  </a:lnTo>
                  <a:lnTo>
                    <a:pt x="9065" y="152965"/>
                  </a:lnTo>
                  <a:lnTo>
                    <a:pt x="8383" y="158083"/>
                  </a:lnTo>
                  <a:lnTo>
                    <a:pt x="6758" y="157985"/>
                  </a:lnTo>
                  <a:lnTo>
                    <a:pt x="4505" y="154410"/>
                  </a:lnTo>
                  <a:lnTo>
                    <a:pt x="1334" y="121434"/>
                  </a:lnTo>
                  <a:lnTo>
                    <a:pt x="8669" y="60228"/>
                  </a:lnTo>
                  <a:lnTo>
                    <a:pt x="19205" y="24378"/>
                  </a:lnTo>
                  <a:lnTo>
                    <a:pt x="30373" y="6469"/>
                  </a:lnTo>
                  <a:lnTo>
                    <a:pt x="38966" y="1927"/>
                  </a:lnTo>
                  <a:lnTo>
                    <a:pt x="60992" y="0"/>
                  </a:lnTo>
                  <a:lnTo>
                    <a:pt x="80140" y="6163"/>
                  </a:lnTo>
                  <a:lnTo>
                    <a:pt x="96449" y="17870"/>
                  </a:lnTo>
                  <a:lnTo>
                    <a:pt x="111496" y="34772"/>
                  </a:lnTo>
                  <a:lnTo>
                    <a:pt x="135839" y="92861"/>
                  </a:lnTo>
                  <a:lnTo>
                    <a:pt x="143974" y="128803"/>
                  </a:lnTo>
                  <a:lnTo>
                    <a:pt x="157927" y="189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49790" y="294797"/>
              <a:ext cx="19570" cy="379027"/>
            </a:xfrm>
            <a:custGeom>
              <a:avLst/>
              <a:gdLst/>
              <a:ahLst/>
              <a:cxnLst/>
              <a:rect l="0" t="0" r="0" b="0"/>
              <a:pathLst>
                <a:path w="19570" h="379027">
                  <a:moveTo>
                    <a:pt x="9879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38211"/>
                  </a:lnTo>
                  <a:lnTo>
                    <a:pt x="10860" y="185621"/>
                  </a:lnTo>
                  <a:lnTo>
                    <a:pt x="17578" y="244122"/>
                  </a:lnTo>
                  <a:lnTo>
                    <a:pt x="19569" y="299670"/>
                  </a:lnTo>
                  <a:lnTo>
                    <a:pt x="13061" y="362857"/>
                  </a:lnTo>
                  <a:lnTo>
                    <a:pt x="987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01741" y="421139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2300" y="0"/>
                  </a:lnTo>
                  <a:lnTo>
                    <a:pt x="137696" y="0"/>
                  </a:lnTo>
                  <a:lnTo>
                    <a:pt x="84472" y="0"/>
                  </a:lnTo>
                  <a:lnTo>
                    <a:pt x="378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64973" y="813826"/>
              <a:ext cx="240877" cy="281138"/>
            </a:xfrm>
            <a:custGeom>
              <a:avLst/>
              <a:gdLst/>
              <a:ahLst/>
              <a:cxnLst/>
              <a:rect l="0" t="0" r="0" b="0"/>
              <a:pathLst>
                <a:path w="240877" h="281138">
                  <a:moveTo>
                    <a:pt x="36602" y="281137"/>
                  </a:moveTo>
                  <a:lnTo>
                    <a:pt x="29366" y="253581"/>
                  </a:lnTo>
                  <a:lnTo>
                    <a:pt x="23604" y="197359"/>
                  </a:lnTo>
                  <a:lnTo>
                    <a:pt x="11548" y="135257"/>
                  </a:lnTo>
                  <a:lnTo>
                    <a:pt x="5137" y="76240"/>
                  </a:lnTo>
                  <a:lnTo>
                    <a:pt x="0" y="52031"/>
                  </a:lnTo>
                  <a:lnTo>
                    <a:pt x="503" y="41832"/>
                  </a:lnTo>
                  <a:lnTo>
                    <a:pt x="7300" y="24261"/>
                  </a:lnTo>
                  <a:lnTo>
                    <a:pt x="21239" y="11772"/>
                  </a:lnTo>
                  <a:lnTo>
                    <a:pt x="40303" y="3492"/>
                  </a:lnTo>
                  <a:lnTo>
                    <a:pt x="76173" y="0"/>
                  </a:lnTo>
                  <a:lnTo>
                    <a:pt x="131024" y="11780"/>
                  </a:lnTo>
                  <a:lnTo>
                    <a:pt x="172236" y="26286"/>
                  </a:lnTo>
                  <a:lnTo>
                    <a:pt x="188911" y="37629"/>
                  </a:lnTo>
                  <a:lnTo>
                    <a:pt x="211452" y="68347"/>
                  </a:lnTo>
                  <a:lnTo>
                    <a:pt x="235637" y="122917"/>
                  </a:lnTo>
                  <a:lnTo>
                    <a:pt x="240876" y="144137"/>
                  </a:lnTo>
                  <a:lnTo>
                    <a:pt x="234706" y="186355"/>
                  </a:lnTo>
                  <a:lnTo>
                    <a:pt x="231842" y="196892"/>
                  </a:lnTo>
                  <a:lnTo>
                    <a:pt x="219302" y="214839"/>
                  </a:lnTo>
                  <a:lnTo>
                    <a:pt x="202030" y="229445"/>
                  </a:lnTo>
                  <a:lnTo>
                    <a:pt x="182655" y="239835"/>
                  </a:lnTo>
                  <a:lnTo>
                    <a:pt x="133216" y="247633"/>
                  </a:lnTo>
                  <a:lnTo>
                    <a:pt x="81509" y="249173"/>
                  </a:lnTo>
                  <a:lnTo>
                    <a:pt x="47130" y="249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814474" y="917087"/>
              <a:ext cx="113485" cy="180915"/>
            </a:xfrm>
            <a:custGeom>
              <a:avLst/>
              <a:gdLst/>
              <a:ahLst/>
              <a:cxnLst/>
              <a:rect l="0" t="0" r="0" b="0"/>
              <a:pathLst>
                <a:path w="113485" h="180915">
                  <a:moveTo>
                    <a:pt x="39785" y="114705"/>
                  </a:moveTo>
                  <a:lnTo>
                    <a:pt x="99378" y="65207"/>
                  </a:lnTo>
                  <a:lnTo>
                    <a:pt x="102910" y="57140"/>
                  </a:lnTo>
                  <a:lnTo>
                    <a:pt x="103716" y="38818"/>
                  </a:lnTo>
                  <a:lnTo>
                    <a:pt x="92003" y="8772"/>
                  </a:lnTo>
                  <a:lnTo>
                    <a:pt x="83955" y="3139"/>
                  </a:lnTo>
                  <a:lnTo>
                    <a:pt x="62535" y="0"/>
                  </a:lnTo>
                  <a:lnTo>
                    <a:pt x="43657" y="5623"/>
                  </a:lnTo>
                  <a:lnTo>
                    <a:pt x="35348" y="10398"/>
                  </a:lnTo>
                  <a:lnTo>
                    <a:pt x="22995" y="25063"/>
                  </a:lnTo>
                  <a:lnTo>
                    <a:pt x="5533" y="63073"/>
                  </a:lnTo>
                  <a:lnTo>
                    <a:pt x="0" y="99537"/>
                  </a:lnTo>
                  <a:lnTo>
                    <a:pt x="4946" y="123171"/>
                  </a:lnTo>
                  <a:lnTo>
                    <a:pt x="20883" y="153089"/>
                  </a:lnTo>
                  <a:lnTo>
                    <a:pt x="34894" y="168029"/>
                  </a:lnTo>
                  <a:lnTo>
                    <a:pt x="52819" y="178569"/>
                  </a:lnTo>
                  <a:lnTo>
                    <a:pt x="75603" y="180914"/>
                  </a:lnTo>
                  <a:lnTo>
                    <a:pt x="113484" y="177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53705" y="944791"/>
              <a:ext cx="100596" cy="139677"/>
            </a:xfrm>
            <a:custGeom>
              <a:avLst/>
              <a:gdLst/>
              <a:ahLst/>
              <a:cxnLst/>
              <a:rect l="0" t="0" r="0" b="0"/>
              <a:pathLst>
                <a:path w="100596" h="139677">
                  <a:moveTo>
                    <a:pt x="100595" y="13302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56273" y="2602"/>
                  </a:lnTo>
                  <a:lnTo>
                    <a:pt x="36443" y="7766"/>
                  </a:lnTo>
                  <a:lnTo>
                    <a:pt x="19051" y="23320"/>
                  </a:lnTo>
                  <a:lnTo>
                    <a:pt x="5861" y="45830"/>
                  </a:lnTo>
                  <a:lnTo>
                    <a:pt x="0" y="71433"/>
                  </a:lnTo>
                  <a:lnTo>
                    <a:pt x="3634" y="95290"/>
                  </a:lnTo>
                  <a:lnTo>
                    <a:pt x="18834" y="125332"/>
                  </a:lnTo>
                  <a:lnTo>
                    <a:pt x="25031" y="133612"/>
                  </a:lnTo>
                  <a:lnTo>
                    <a:pt x="33841" y="137962"/>
                  </a:lnTo>
                  <a:lnTo>
                    <a:pt x="56109" y="139676"/>
                  </a:lnTo>
                  <a:lnTo>
                    <a:pt x="72245" y="136539"/>
                  </a:lnTo>
                  <a:lnTo>
                    <a:pt x="90067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28000" y="100020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54144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96415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70114" y="968575"/>
              <a:ext cx="252685" cy="157975"/>
            </a:xfrm>
            <a:custGeom>
              <a:avLst/>
              <a:gdLst/>
              <a:ahLst/>
              <a:cxnLst/>
              <a:rect l="0" t="0" r="0" b="0"/>
              <a:pathLst>
                <a:path w="252685" h="157975">
                  <a:moveTo>
                    <a:pt x="0" y="31632"/>
                  </a:moveTo>
                  <a:lnTo>
                    <a:pt x="23719" y="75594"/>
                  </a:lnTo>
                  <a:lnTo>
                    <a:pt x="29255" y="111468"/>
                  </a:lnTo>
                  <a:lnTo>
                    <a:pt x="28862" y="116442"/>
                  </a:lnTo>
                  <a:lnTo>
                    <a:pt x="27430" y="116248"/>
                  </a:lnTo>
                  <a:lnTo>
                    <a:pt x="22720" y="105504"/>
                  </a:lnTo>
                  <a:lnTo>
                    <a:pt x="15830" y="73147"/>
                  </a:lnTo>
                  <a:lnTo>
                    <a:pt x="25727" y="12113"/>
                  </a:lnTo>
                  <a:lnTo>
                    <a:pt x="32359" y="5751"/>
                  </a:lnTo>
                  <a:lnTo>
                    <a:pt x="41460" y="2680"/>
                  </a:lnTo>
                  <a:lnTo>
                    <a:pt x="52206" y="1802"/>
                  </a:lnTo>
                  <a:lnTo>
                    <a:pt x="70386" y="7066"/>
                  </a:lnTo>
                  <a:lnTo>
                    <a:pt x="78509" y="11745"/>
                  </a:lnTo>
                  <a:lnTo>
                    <a:pt x="90656" y="26303"/>
                  </a:lnTo>
                  <a:lnTo>
                    <a:pt x="107984" y="64244"/>
                  </a:lnTo>
                  <a:lnTo>
                    <a:pt x="111764" y="67411"/>
                  </a:lnTo>
                  <a:lnTo>
                    <a:pt x="115453" y="66013"/>
                  </a:lnTo>
                  <a:lnTo>
                    <a:pt x="119083" y="61572"/>
                  </a:lnTo>
                  <a:lnTo>
                    <a:pt x="131625" y="14287"/>
                  </a:lnTo>
                  <a:lnTo>
                    <a:pt x="136883" y="6030"/>
                  </a:lnTo>
                  <a:lnTo>
                    <a:pt x="146238" y="1696"/>
                  </a:lnTo>
                  <a:lnTo>
                    <a:pt x="172229" y="0"/>
                  </a:lnTo>
                  <a:lnTo>
                    <a:pt x="183840" y="3525"/>
                  </a:lnTo>
                  <a:lnTo>
                    <a:pt x="202979" y="16800"/>
                  </a:lnTo>
                  <a:lnTo>
                    <a:pt x="226908" y="44005"/>
                  </a:lnTo>
                  <a:lnTo>
                    <a:pt x="235379" y="67157"/>
                  </a:lnTo>
                  <a:lnTo>
                    <a:pt x="248499" y="124351"/>
                  </a:lnTo>
                  <a:lnTo>
                    <a:pt x="252684" y="157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57603" y="969150"/>
              <a:ext cx="165237" cy="157400"/>
            </a:xfrm>
            <a:custGeom>
              <a:avLst/>
              <a:gdLst/>
              <a:ahLst/>
              <a:cxnLst/>
              <a:rect l="0" t="0" r="0" b="0"/>
              <a:pathLst>
                <a:path w="165237" h="157400">
                  <a:moveTo>
                    <a:pt x="70480" y="94228"/>
                  </a:moveTo>
                  <a:lnTo>
                    <a:pt x="81658" y="83049"/>
                  </a:lnTo>
                  <a:lnTo>
                    <a:pt x="87146" y="65083"/>
                  </a:lnTo>
                  <a:lnTo>
                    <a:pt x="88610" y="53741"/>
                  </a:lnTo>
                  <a:lnTo>
                    <a:pt x="83997" y="31780"/>
                  </a:lnTo>
                  <a:lnTo>
                    <a:pt x="79491" y="21010"/>
                  </a:lnTo>
                  <a:lnTo>
                    <a:pt x="65126" y="5925"/>
                  </a:lnTo>
                  <a:lnTo>
                    <a:pt x="56382" y="264"/>
                  </a:lnTo>
                  <a:lnTo>
                    <a:pt x="47043" y="0"/>
                  </a:lnTo>
                  <a:lnTo>
                    <a:pt x="27308" y="9065"/>
                  </a:lnTo>
                  <a:lnTo>
                    <a:pt x="13077" y="27912"/>
                  </a:lnTo>
                  <a:lnTo>
                    <a:pt x="4023" y="53056"/>
                  </a:lnTo>
                  <a:lnTo>
                    <a:pt x="0" y="83728"/>
                  </a:lnTo>
                  <a:lnTo>
                    <a:pt x="4451" y="110618"/>
                  </a:lnTo>
                  <a:lnTo>
                    <a:pt x="8912" y="122702"/>
                  </a:lnTo>
                  <a:lnTo>
                    <a:pt x="23229" y="139248"/>
                  </a:lnTo>
                  <a:lnTo>
                    <a:pt x="31960" y="145299"/>
                  </a:lnTo>
                  <a:lnTo>
                    <a:pt x="41291" y="146992"/>
                  </a:lnTo>
                  <a:lnTo>
                    <a:pt x="61016" y="142635"/>
                  </a:lnTo>
                  <a:lnTo>
                    <a:pt x="68850" y="134688"/>
                  </a:lnTo>
                  <a:lnTo>
                    <a:pt x="89828" y="83026"/>
                  </a:lnTo>
                  <a:lnTo>
                    <a:pt x="93908" y="69212"/>
                  </a:lnTo>
                  <a:lnTo>
                    <a:pt x="96627" y="64683"/>
                  </a:lnTo>
                  <a:lnTo>
                    <a:pt x="98440" y="66342"/>
                  </a:lnTo>
                  <a:lnTo>
                    <a:pt x="102794" y="79495"/>
                  </a:lnTo>
                  <a:lnTo>
                    <a:pt x="137840" y="134557"/>
                  </a:lnTo>
                  <a:lnTo>
                    <a:pt x="165236" y="15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637830" y="810694"/>
              <a:ext cx="27125" cy="315856"/>
            </a:xfrm>
            <a:custGeom>
              <a:avLst/>
              <a:gdLst/>
              <a:ahLst/>
              <a:cxnLst/>
              <a:rect l="0" t="0" r="0" b="0"/>
              <a:pathLst>
                <a:path w="27125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8727" y="149572"/>
                  </a:lnTo>
                  <a:lnTo>
                    <a:pt x="14264" y="208094"/>
                  </a:lnTo>
                  <a:lnTo>
                    <a:pt x="15904" y="259359"/>
                  </a:lnTo>
                  <a:lnTo>
                    <a:pt x="19510" y="294826"/>
                  </a:lnTo>
                  <a:lnTo>
                    <a:pt x="2712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741101" y="944546"/>
              <a:ext cx="152141" cy="213389"/>
            </a:xfrm>
            <a:custGeom>
              <a:avLst/>
              <a:gdLst/>
              <a:ahLst/>
              <a:cxnLst/>
              <a:rect l="0" t="0" r="0" b="0"/>
              <a:pathLst>
                <a:path w="152141" h="213389">
                  <a:moveTo>
                    <a:pt x="102837" y="13547"/>
                  </a:moveTo>
                  <a:lnTo>
                    <a:pt x="86069" y="2368"/>
                  </a:lnTo>
                  <a:lnTo>
                    <a:pt x="68479" y="0"/>
                  </a:lnTo>
                  <a:lnTo>
                    <a:pt x="48962" y="4016"/>
                  </a:lnTo>
                  <a:lnTo>
                    <a:pt x="28590" y="13600"/>
                  </a:lnTo>
                  <a:lnTo>
                    <a:pt x="2979" y="37739"/>
                  </a:lnTo>
                  <a:lnTo>
                    <a:pt x="0" y="46053"/>
                  </a:lnTo>
                  <a:lnTo>
                    <a:pt x="353" y="53935"/>
                  </a:lnTo>
                  <a:lnTo>
                    <a:pt x="2929" y="61529"/>
                  </a:lnTo>
                  <a:lnTo>
                    <a:pt x="15149" y="73087"/>
                  </a:lnTo>
                  <a:lnTo>
                    <a:pt x="68889" y="93787"/>
                  </a:lnTo>
                  <a:lnTo>
                    <a:pt x="123582" y="117339"/>
                  </a:lnTo>
                  <a:lnTo>
                    <a:pt x="138574" y="133376"/>
                  </a:lnTo>
                  <a:lnTo>
                    <a:pt x="147966" y="153372"/>
                  </a:lnTo>
                  <a:lnTo>
                    <a:pt x="152140" y="177857"/>
                  </a:lnTo>
                  <a:lnTo>
                    <a:pt x="147756" y="198098"/>
                  </a:lnTo>
                  <a:lnTo>
                    <a:pt x="143311" y="206771"/>
                  </a:lnTo>
                  <a:lnTo>
                    <a:pt x="135669" y="211383"/>
                  </a:lnTo>
                  <a:lnTo>
                    <a:pt x="114699" y="213388"/>
                  </a:lnTo>
                  <a:lnTo>
                    <a:pt x="82175" y="207940"/>
                  </a:lnTo>
                  <a:lnTo>
                    <a:pt x="29137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7716677" y="2020200"/>
            <a:ext cx="64638" cy="75955"/>
          </a:xfrm>
          <a:custGeom>
            <a:avLst/>
            <a:gdLst/>
            <a:ahLst/>
            <a:cxnLst/>
            <a:rect l="0" t="0" r="0" b="0"/>
            <a:pathLst>
              <a:path w="64638" h="75955">
                <a:moveTo>
                  <a:pt x="42826" y="22328"/>
                </a:moveTo>
                <a:lnTo>
                  <a:pt x="26058" y="16739"/>
                </a:lnTo>
                <a:lnTo>
                  <a:pt x="18779" y="17432"/>
                </a:lnTo>
                <a:lnTo>
                  <a:pt x="4452" y="24442"/>
                </a:lnTo>
                <a:lnTo>
                  <a:pt x="865" y="30756"/>
                </a:lnTo>
                <a:lnTo>
                  <a:pt x="0" y="47131"/>
                </a:lnTo>
                <a:lnTo>
                  <a:pt x="3747" y="54071"/>
                </a:lnTo>
                <a:lnTo>
                  <a:pt x="17268" y="64902"/>
                </a:lnTo>
                <a:lnTo>
                  <a:pt x="24617" y="65918"/>
                </a:lnTo>
                <a:lnTo>
                  <a:pt x="39022" y="60809"/>
                </a:lnTo>
                <a:lnTo>
                  <a:pt x="60286" y="44778"/>
                </a:lnTo>
                <a:lnTo>
                  <a:pt x="63824" y="37295"/>
                </a:lnTo>
                <a:lnTo>
                  <a:pt x="64637" y="19621"/>
                </a:lnTo>
                <a:lnTo>
                  <a:pt x="60876" y="12335"/>
                </a:lnTo>
                <a:lnTo>
                  <a:pt x="47338" y="1119"/>
                </a:lnTo>
                <a:lnTo>
                  <a:pt x="39985" y="0"/>
                </a:lnTo>
                <a:lnTo>
                  <a:pt x="32743" y="1593"/>
                </a:lnTo>
                <a:lnTo>
                  <a:pt x="25575" y="4995"/>
                </a:lnTo>
                <a:lnTo>
                  <a:pt x="14492" y="18134"/>
                </a:lnTo>
                <a:lnTo>
                  <a:pt x="9898" y="26551"/>
                </a:lnTo>
                <a:lnTo>
                  <a:pt x="7915" y="45262"/>
                </a:lnTo>
                <a:lnTo>
                  <a:pt x="9023" y="55165"/>
                </a:lnTo>
                <a:lnTo>
                  <a:pt x="13272" y="62937"/>
                </a:lnTo>
                <a:lnTo>
                  <a:pt x="27351" y="74691"/>
                </a:lnTo>
                <a:lnTo>
                  <a:pt x="34849" y="75954"/>
                </a:lnTo>
                <a:lnTo>
                  <a:pt x="42187" y="74457"/>
                </a:lnTo>
                <a:lnTo>
                  <a:pt x="49419" y="71118"/>
                </a:lnTo>
                <a:lnTo>
                  <a:pt x="53070" y="65383"/>
                </a:lnTo>
                <a:lnTo>
                  <a:pt x="54008" y="49653"/>
                </a:lnTo>
                <a:lnTo>
                  <a:pt x="50280" y="42884"/>
                </a:lnTo>
                <a:lnTo>
                  <a:pt x="36780" y="32244"/>
                </a:lnTo>
                <a:lnTo>
                  <a:pt x="29437" y="31278"/>
                </a:lnTo>
                <a:lnTo>
                  <a:pt x="711" y="433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7673884" y="2495331"/>
            <a:ext cx="65219" cy="63625"/>
          </a:xfrm>
          <a:custGeom>
            <a:avLst/>
            <a:gdLst/>
            <a:ahLst/>
            <a:cxnLst/>
            <a:rect l="0" t="0" r="0" b="0"/>
            <a:pathLst>
              <a:path w="65219" h="63625">
                <a:moveTo>
                  <a:pt x="54033" y="20979"/>
                </a:moveTo>
                <a:lnTo>
                  <a:pt x="42855" y="9801"/>
                </a:lnTo>
                <a:lnTo>
                  <a:pt x="36053" y="8848"/>
                </a:lnTo>
                <a:lnTo>
                  <a:pt x="19136" y="14028"/>
                </a:lnTo>
                <a:lnTo>
                  <a:pt x="6158" y="27249"/>
                </a:lnTo>
                <a:lnTo>
                  <a:pt x="1059" y="35687"/>
                </a:lnTo>
                <a:lnTo>
                  <a:pt x="0" y="43653"/>
                </a:lnTo>
                <a:lnTo>
                  <a:pt x="5062" y="58743"/>
                </a:lnTo>
                <a:lnTo>
                  <a:pt x="12027" y="62533"/>
                </a:lnTo>
                <a:lnTo>
                  <a:pt x="32244" y="63624"/>
                </a:lnTo>
                <a:lnTo>
                  <a:pt x="40677" y="59938"/>
                </a:lnTo>
                <a:lnTo>
                  <a:pt x="53166" y="46483"/>
                </a:lnTo>
                <a:lnTo>
                  <a:pt x="55795" y="37982"/>
                </a:lnTo>
                <a:lnTo>
                  <a:pt x="55596" y="19177"/>
                </a:lnTo>
                <a:lnTo>
                  <a:pt x="51566" y="11589"/>
                </a:lnTo>
                <a:lnTo>
                  <a:pt x="37729" y="38"/>
                </a:lnTo>
                <a:lnTo>
                  <a:pt x="31465" y="0"/>
                </a:lnTo>
                <a:lnTo>
                  <a:pt x="26120" y="3484"/>
                </a:lnTo>
                <a:lnTo>
                  <a:pt x="21386" y="9316"/>
                </a:lnTo>
                <a:lnTo>
                  <a:pt x="19400" y="16713"/>
                </a:lnTo>
                <a:lnTo>
                  <a:pt x="20313" y="34291"/>
                </a:lnTo>
                <a:lnTo>
                  <a:pt x="24534" y="41552"/>
                </a:lnTo>
                <a:lnTo>
                  <a:pt x="38583" y="52740"/>
                </a:lnTo>
                <a:lnTo>
                  <a:pt x="46072" y="53851"/>
                </a:lnTo>
                <a:lnTo>
                  <a:pt x="53405" y="52253"/>
                </a:lnTo>
                <a:lnTo>
                  <a:pt x="60633" y="48847"/>
                </a:lnTo>
                <a:lnTo>
                  <a:pt x="64283" y="43067"/>
                </a:lnTo>
                <a:lnTo>
                  <a:pt x="65218" y="27287"/>
                </a:lnTo>
                <a:lnTo>
                  <a:pt x="60319" y="21675"/>
                </a:lnTo>
                <a:lnTo>
                  <a:pt x="42399" y="15439"/>
                </a:lnTo>
                <a:lnTo>
                  <a:pt x="33409" y="16116"/>
                </a:lnTo>
                <a:lnTo>
                  <a:pt x="17181" y="23107"/>
                </a:lnTo>
                <a:lnTo>
                  <a:pt x="14257" y="28247"/>
                </a:lnTo>
                <a:lnTo>
                  <a:pt x="14648" y="34014"/>
                </a:lnTo>
                <a:lnTo>
                  <a:pt x="17248" y="40197"/>
                </a:lnTo>
                <a:lnTo>
                  <a:pt x="22490" y="43150"/>
                </a:lnTo>
                <a:lnTo>
                  <a:pt x="37674" y="43311"/>
                </a:lnTo>
                <a:lnTo>
                  <a:pt x="43127" y="38207"/>
                </a:lnTo>
                <a:lnTo>
                  <a:pt x="49186" y="20057"/>
                </a:lnTo>
                <a:lnTo>
                  <a:pt x="47292" y="14515"/>
                </a:lnTo>
                <a:lnTo>
                  <a:pt x="42520" y="11991"/>
                </a:lnTo>
                <a:lnTo>
                  <a:pt x="22447" y="104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193194" y="1647384"/>
            <a:ext cx="1710795" cy="1047912"/>
            <a:chOff x="7193194" y="1647384"/>
            <a:chExt cx="1710795" cy="1047912"/>
          </a:xfrm>
        </p:grpSpPr>
        <p:sp>
          <p:nvSpPr>
            <p:cNvPr id="74" name="Freeform 73"/>
            <p:cNvSpPr/>
            <p:nvPr/>
          </p:nvSpPr>
          <p:spPr>
            <a:xfrm>
              <a:off x="7225145" y="1647384"/>
              <a:ext cx="354229" cy="445035"/>
            </a:xfrm>
            <a:custGeom>
              <a:avLst/>
              <a:gdLst/>
              <a:ahLst/>
              <a:cxnLst/>
              <a:rect l="0" t="0" r="0" b="0"/>
              <a:pathLst>
                <a:path w="354229" h="445035">
                  <a:moveTo>
                    <a:pt x="197446" y="5590"/>
                  </a:moveTo>
                  <a:lnTo>
                    <a:pt x="180678" y="0"/>
                  </a:lnTo>
                  <a:lnTo>
                    <a:pt x="163087" y="376"/>
                  </a:lnTo>
                  <a:lnTo>
                    <a:pt x="112852" y="14478"/>
                  </a:lnTo>
                  <a:lnTo>
                    <a:pt x="74152" y="38238"/>
                  </a:lnTo>
                  <a:lnTo>
                    <a:pt x="43629" y="71050"/>
                  </a:lnTo>
                  <a:lnTo>
                    <a:pt x="15620" y="132133"/>
                  </a:lnTo>
                  <a:lnTo>
                    <a:pt x="2216" y="183661"/>
                  </a:lnTo>
                  <a:lnTo>
                    <a:pt x="0" y="232007"/>
                  </a:lnTo>
                  <a:lnTo>
                    <a:pt x="9139" y="294506"/>
                  </a:lnTo>
                  <a:lnTo>
                    <a:pt x="26809" y="352256"/>
                  </a:lnTo>
                  <a:lnTo>
                    <a:pt x="51003" y="391872"/>
                  </a:lnTo>
                  <a:lnTo>
                    <a:pt x="83900" y="422574"/>
                  </a:lnTo>
                  <a:lnTo>
                    <a:pt x="113889" y="438496"/>
                  </a:lnTo>
                  <a:lnTo>
                    <a:pt x="156181" y="445034"/>
                  </a:lnTo>
                  <a:lnTo>
                    <a:pt x="205756" y="441382"/>
                  </a:lnTo>
                  <a:lnTo>
                    <a:pt x="246311" y="427301"/>
                  </a:lnTo>
                  <a:lnTo>
                    <a:pt x="290780" y="394757"/>
                  </a:lnTo>
                  <a:lnTo>
                    <a:pt x="304438" y="379764"/>
                  </a:lnTo>
                  <a:lnTo>
                    <a:pt x="332186" y="325745"/>
                  </a:lnTo>
                  <a:lnTo>
                    <a:pt x="349580" y="277840"/>
                  </a:lnTo>
                  <a:lnTo>
                    <a:pt x="354228" y="217598"/>
                  </a:lnTo>
                  <a:lnTo>
                    <a:pt x="349557" y="160292"/>
                  </a:lnTo>
                  <a:lnTo>
                    <a:pt x="336200" y="112317"/>
                  </a:lnTo>
                  <a:lnTo>
                    <a:pt x="312245" y="72165"/>
                  </a:lnTo>
                  <a:lnTo>
                    <a:pt x="279393" y="41357"/>
                  </a:lnTo>
                  <a:lnTo>
                    <a:pt x="243823" y="19827"/>
                  </a:lnTo>
                  <a:lnTo>
                    <a:pt x="203648" y="9808"/>
                  </a:lnTo>
                  <a:lnTo>
                    <a:pt x="162108" y="12429"/>
                  </a:lnTo>
                  <a:lnTo>
                    <a:pt x="123746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85845" y="1663502"/>
              <a:ext cx="277501" cy="456008"/>
            </a:xfrm>
            <a:custGeom>
              <a:avLst/>
              <a:gdLst/>
              <a:ahLst/>
              <a:cxnLst/>
              <a:rect l="0" t="0" r="0" b="0"/>
              <a:pathLst>
                <a:path w="277501" h="456008">
                  <a:moveTo>
                    <a:pt x="252683" y="0"/>
                  </a:moveTo>
                  <a:lnTo>
                    <a:pt x="235915" y="5589"/>
                  </a:lnTo>
                  <a:lnTo>
                    <a:pt x="221444" y="17692"/>
                  </a:lnTo>
                  <a:lnTo>
                    <a:pt x="171985" y="75582"/>
                  </a:lnTo>
                  <a:lnTo>
                    <a:pt x="129853" y="137036"/>
                  </a:lnTo>
                  <a:lnTo>
                    <a:pt x="94756" y="192654"/>
                  </a:lnTo>
                  <a:lnTo>
                    <a:pt x="60831" y="252881"/>
                  </a:lnTo>
                  <a:lnTo>
                    <a:pt x="33631" y="314263"/>
                  </a:lnTo>
                  <a:lnTo>
                    <a:pt x="16305" y="367230"/>
                  </a:lnTo>
                  <a:lnTo>
                    <a:pt x="13409" y="413486"/>
                  </a:lnTo>
                  <a:lnTo>
                    <a:pt x="16878" y="438795"/>
                  </a:lnTo>
                  <a:lnTo>
                    <a:pt x="22950" y="446948"/>
                  </a:lnTo>
                  <a:lnTo>
                    <a:pt x="31677" y="452383"/>
                  </a:lnTo>
                  <a:lnTo>
                    <a:pt x="42175" y="456007"/>
                  </a:lnTo>
                  <a:lnTo>
                    <a:pt x="63198" y="453794"/>
                  </a:lnTo>
                  <a:lnTo>
                    <a:pt x="123225" y="428643"/>
                  </a:lnTo>
                  <a:lnTo>
                    <a:pt x="149594" y="412835"/>
                  </a:lnTo>
                  <a:lnTo>
                    <a:pt x="176515" y="397622"/>
                  </a:lnTo>
                  <a:lnTo>
                    <a:pt x="232334" y="349420"/>
                  </a:lnTo>
                  <a:lnTo>
                    <a:pt x="242627" y="341741"/>
                  </a:lnTo>
                  <a:lnTo>
                    <a:pt x="257183" y="320731"/>
                  </a:lnTo>
                  <a:lnTo>
                    <a:pt x="276059" y="274704"/>
                  </a:lnTo>
                  <a:lnTo>
                    <a:pt x="277500" y="253112"/>
                  </a:lnTo>
                  <a:lnTo>
                    <a:pt x="276247" y="242441"/>
                  </a:lnTo>
                  <a:lnTo>
                    <a:pt x="271902" y="234157"/>
                  </a:lnTo>
                  <a:lnTo>
                    <a:pt x="257716" y="221833"/>
                  </a:lnTo>
                  <a:lnTo>
                    <a:pt x="229998" y="208318"/>
                  </a:lnTo>
                  <a:lnTo>
                    <a:pt x="209846" y="206840"/>
                  </a:lnTo>
                  <a:lnTo>
                    <a:pt x="189191" y="211252"/>
                  </a:lnTo>
                  <a:lnTo>
                    <a:pt x="126314" y="246341"/>
                  </a:lnTo>
                  <a:lnTo>
                    <a:pt x="63168" y="29624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68059" y="1663502"/>
              <a:ext cx="264553" cy="479404"/>
            </a:xfrm>
            <a:custGeom>
              <a:avLst/>
              <a:gdLst/>
              <a:ahLst/>
              <a:cxnLst/>
              <a:rect l="0" t="0" r="0" b="0"/>
              <a:pathLst>
                <a:path w="264553" h="479404">
                  <a:moveTo>
                    <a:pt x="217910" y="0"/>
                  </a:moveTo>
                  <a:lnTo>
                    <a:pt x="193864" y="17981"/>
                  </a:lnTo>
                  <a:lnTo>
                    <a:pt x="152444" y="67118"/>
                  </a:lnTo>
                  <a:lnTo>
                    <a:pt x="125206" y="121923"/>
                  </a:lnTo>
                  <a:lnTo>
                    <a:pt x="88257" y="181522"/>
                  </a:lnTo>
                  <a:lnTo>
                    <a:pt x="54130" y="241103"/>
                  </a:lnTo>
                  <a:lnTo>
                    <a:pt x="26658" y="300249"/>
                  </a:lnTo>
                  <a:lnTo>
                    <a:pt x="7573" y="357301"/>
                  </a:lnTo>
                  <a:lnTo>
                    <a:pt x="0" y="392476"/>
                  </a:lnTo>
                  <a:lnTo>
                    <a:pt x="876" y="429415"/>
                  </a:lnTo>
                  <a:lnTo>
                    <a:pt x="6807" y="450554"/>
                  </a:lnTo>
                  <a:lnTo>
                    <a:pt x="17242" y="467748"/>
                  </a:lnTo>
                  <a:lnTo>
                    <a:pt x="25639" y="473269"/>
                  </a:lnTo>
                  <a:lnTo>
                    <a:pt x="47448" y="479403"/>
                  </a:lnTo>
                  <a:lnTo>
                    <a:pt x="80445" y="477268"/>
                  </a:lnTo>
                  <a:lnTo>
                    <a:pt x="123036" y="464896"/>
                  </a:lnTo>
                  <a:lnTo>
                    <a:pt x="162125" y="441135"/>
                  </a:lnTo>
                  <a:lnTo>
                    <a:pt x="223282" y="393002"/>
                  </a:lnTo>
                  <a:lnTo>
                    <a:pt x="239909" y="360810"/>
                  </a:lnTo>
                  <a:lnTo>
                    <a:pt x="259685" y="305701"/>
                  </a:lnTo>
                  <a:lnTo>
                    <a:pt x="264552" y="284436"/>
                  </a:lnTo>
                  <a:lnTo>
                    <a:pt x="262817" y="263286"/>
                  </a:lnTo>
                  <a:lnTo>
                    <a:pt x="255026" y="245308"/>
                  </a:lnTo>
                  <a:lnTo>
                    <a:pt x="249673" y="237238"/>
                  </a:lnTo>
                  <a:lnTo>
                    <a:pt x="234366" y="225152"/>
                  </a:lnTo>
                  <a:lnTo>
                    <a:pt x="225372" y="220292"/>
                  </a:lnTo>
                  <a:lnTo>
                    <a:pt x="202899" y="218010"/>
                  </a:lnTo>
                  <a:lnTo>
                    <a:pt x="178483" y="222066"/>
                  </a:lnTo>
                  <a:lnTo>
                    <a:pt x="123507" y="244637"/>
                  </a:lnTo>
                  <a:lnTo>
                    <a:pt x="60197" y="282064"/>
                  </a:lnTo>
                  <a:lnTo>
                    <a:pt x="17025" y="328067"/>
                  </a:lnTo>
                  <a:lnTo>
                    <a:pt x="734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93194" y="2286622"/>
              <a:ext cx="322644" cy="394020"/>
            </a:xfrm>
            <a:custGeom>
              <a:avLst/>
              <a:gdLst/>
              <a:ahLst/>
              <a:cxnLst/>
              <a:rect l="0" t="0" r="0" b="0"/>
              <a:pathLst>
                <a:path w="322644" h="394020">
                  <a:moveTo>
                    <a:pt x="187282" y="8590"/>
                  </a:moveTo>
                  <a:lnTo>
                    <a:pt x="128666" y="14179"/>
                  </a:lnTo>
                  <a:lnTo>
                    <a:pt x="93875" y="28833"/>
                  </a:lnTo>
                  <a:lnTo>
                    <a:pt x="66930" y="47993"/>
                  </a:lnTo>
                  <a:lnTo>
                    <a:pt x="26185" y="108267"/>
                  </a:lnTo>
                  <a:lnTo>
                    <a:pt x="5296" y="165548"/>
                  </a:lnTo>
                  <a:lnTo>
                    <a:pt x="0" y="203405"/>
                  </a:lnTo>
                  <a:lnTo>
                    <a:pt x="6616" y="259288"/>
                  </a:lnTo>
                  <a:lnTo>
                    <a:pt x="22307" y="319200"/>
                  </a:lnTo>
                  <a:lnTo>
                    <a:pt x="47590" y="359934"/>
                  </a:lnTo>
                  <a:lnTo>
                    <a:pt x="73753" y="383183"/>
                  </a:lnTo>
                  <a:lnTo>
                    <a:pt x="96660" y="391495"/>
                  </a:lnTo>
                  <a:lnTo>
                    <a:pt x="122439" y="394019"/>
                  </a:lnTo>
                  <a:lnTo>
                    <a:pt x="163260" y="387694"/>
                  </a:lnTo>
                  <a:lnTo>
                    <a:pt x="202652" y="371521"/>
                  </a:lnTo>
                  <a:lnTo>
                    <a:pt x="245733" y="338212"/>
                  </a:lnTo>
                  <a:lnTo>
                    <a:pt x="288952" y="281691"/>
                  </a:lnTo>
                  <a:lnTo>
                    <a:pt x="316508" y="219104"/>
                  </a:lnTo>
                  <a:lnTo>
                    <a:pt x="322643" y="160224"/>
                  </a:lnTo>
                  <a:lnTo>
                    <a:pt x="321365" y="111880"/>
                  </a:lnTo>
                  <a:lnTo>
                    <a:pt x="301159" y="62918"/>
                  </a:lnTo>
                  <a:lnTo>
                    <a:pt x="274637" y="25041"/>
                  </a:lnTo>
                  <a:lnTo>
                    <a:pt x="248261" y="7875"/>
                  </a:lnTo>
                  <a:lnTo>
                    <a:pt x="199500" y="0"/>
                  </a:lnTo>
                  <a:lnTo>
                    <a:pt x="144810" y="1564"/>
                  </a:lnTo>
                  <a:lnTo>
                    <a:pt x="106068" y="12747"/>
                  </a:lnTo>
                  <a:lnTo>
                    <a:pt x="71469" y="29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28636" y="2232041"/>
              <a:ext cx="210489" cy="414891"/>
            </a:xfrm>
            <a:custGeom>
              <a:avLst/>
              <a:gdLst/>
              <a:ahLst/>
              <a:cxnLst/>
              <a:rect l="0" t="0" r="0" b="0"/>
              <a:pathLst>
                <a:path w="210489" h="414891">
                  <a:moveTo>
                    <a:pt x="194079" y="0"/>
                  </a:moveTo>
                  <a:lnTo>
                    <a:pt x="170033" y="9575"/>
                  </a:lnTo>
                  <a:lnTo>
                    <a:pt x="134486" y="39403"/>
                  </a:lnTo>
                  <a:lnTo>
                    <a:pt x="99331" y="93591"/>
                  </a:lnTo>
                  <a:lnTo>
                    <a:pt x="71464" y="147245"/>
                  </a:lnTo>
                  <a:lnTo>
                    <a:pt x="33523" y="210556"/>
                  </a:lnTo>
                  <a:lnTo>
                    <a:pt x="12163" y="268800"/>
                  </a:lnTo>
                  <a:lnTo>
                    <a:pt x="0" y="314879"/>
                  </a:lnTo>
                  <a:lnTo>
                    <a:pt x="6437" y="357776"/>
                  </a:lnTo>
                  <a:lnTo>
                    <a:pt x="18768" y="389497"/>
                  </a:lnTo>
                  <a:lnTo>
                    <a:pt x="24562" y="400045"/>
                  </a:lnTo>
                  <a:lnTo>
                    <a:pt x="33105" y="407076"/>
                  </a:lnTo>
                  <a:lnTo>
                    <a:pt x="55075" y="414890"/>
                  </a:lnTo>
                  <a:lnTo>
                    <a:pt x="88162" y="413699"/>
                  </a:lnTo>
                  <a:lnTo>
                    <a:pt x="120192" y="400348"/>
                  </a:lnTo>
                  <a:lnTo>
                    <a:pt x="174470" y="361193"/>
                  </a:lnTo>
                  <a:lnTo>
                    <a:pt x="199447" y="329159"/>
                  </a:lnTo>
                  <a:lnTo>
                    <a:pt x="210488" y="290031"/>
                  </a:lnTo>
                  <a:lnTo>
                    <a:pt x="208170" y="254391"/>
                  </a:lnTo>
                  <a:lnTo>
                    <a:pt x="203472" y="245633"/>
                  </a:lnTo>
                  <a:lnTo>
                    <a:pt x="188895" y="232783"/>
                  </a:lnTo>
                  <a:lnTo>
                    <a:pt x="167598" y="226291"/>
                  </a:lnTo>
                  <a:lnTo>
                    <a:pt x="142536" y="224576"/>
                  </a:lnTo>
                  <a:lnTo>
                    <a:pt x="103288" y="231358"/>
                  </a:lnTo>
                  <a:lnTo>
                    <a:pt x="68912" y="248835"/>
                  </a:lnTo>
                  <a:lnTo>
                    <a:pt x="2562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49057" y="2263626"/>
              <a:ext cx="297864" cy="344525"/>
            </a:xfrm>
            <a:custGeom>
              <a:avLst/>
              <a:gdLst/>
              <a:ahLst/>
              <a:cxnLst/>
              <a:rect l="0" t="0" r="0" b="0"/>
              <a:pathLst>
                <a:path w="297864" h="344525">
                  <a:moveTo>
                    <a:pt x="242155" y="0"/>
                  </a:moveTo>
                  <a:lnTo>
                    <a:pt x="204677" y="8334"/>
                  </a:lnTo>
                  <a:lnTo>
                    <a:pt x="153254" y="10095"/>
                  </a:lnTo>
                  <a:lnTo>
                    <a:pt x="98036" y="10443"/>
                  </a:lnTo>
                  <a:lnTo>
                    <a:pt x="58423" y="12843"/>
                  </a:lnTo>
                  <a:lnTo>
                    <a:pt x="39224" y="21696"/>
                  </a:lnTo>
                  <a:lnTo>
                    <a:pt x="33168" y="29672"/>
                  </a:lnTo>
                  <a:lnTo>
                    <a:pt x="26440" y="51012"/>
                  </a:lnTo>
                  <a:lnTo>
                    <a:pt x="29356" y="102840"/>
                  </a:lnTo>
                  <a:lnTo>
                    <a:pt x="31145" y="158138"/>
                  </a:lnTo>
                  <a:lnTo>
                    <a:pt x="32559" y="177909"/>
                  </a:lnTo>
                  <a:lnTo>
                    <a:pt x="34574" y="178267"/>
                  </a:lnTo>
                  <a:lnTo>
                    <a:pt x="70981" y="139722"/>
                  </a:lnTo>
                  <a:lnTo>
                    <a:pt x="97070" y="124718"/>
                  </a:lnTo>
                  <a:lnTo>
                    <a:pt x="138206" y="118452"/>
                  </a:lnTo>
                  <a:lnTo>
                    <a:pt x="194932" y="124741"/>
                  </a:lnTo>
                  <a:lnTo>
                    <a:pt x="241146" y="140367"/>
                  </a:lnTo>
                  <a:lnTo>
                    <a:pt x="278481" y="165638"/>
                  </a:lnTo>
                  <a:lnTo>
                    <a:pt x="295553" y="191798"/>
                  </a:lnTo>
                  <a:lnTo>
                    <a:pt x="297863" y="211586"/>
                  </a:lnTo>
                  <a:lnTo>
                    <a:pt x="293820" y="232079"/>
                  </a:lnTo>
                  <a:lnTo>
                    <a:pt x="265669" y="284329"/>
                  </a:lnTo>
                  <a:lnTo>
                    <a:pt x="249097" y="299114"/>
                  </a:lnTo>
                  <a:lnTo>
                    <a:pt x="192333" y="329292"/>
                  </a:lnTo>
                  <a:lnTo>
                    <a:pt x="156423" y="341543"/>
                  </a:lnTo>
                  <a:lnTo>
                    <a:pt x="112118" y="344524"/>
                  </a:lnTo>
                  <a:lnTo>
                    <a:pt x="53542" y="33255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45187" y="2224403"/>
              <a:ext cx="258802" cy="470893"/>
            </a:xfrm>
            <a:custGeom>
              <a:avLst/>
              <a:gdLst/>
              <a:ahLst/>
              <a:cxnLst/>
              <a:rect l="0" t="0" r="0" b="0"/>
              <a:pathLst>
                <a:path w="258802" h="470893">
                  <a:moveTo>
                    <a:pt x="240865" y="123451"/>
                  </a:moveTo>
                  <a:lnTo>
                    <a:pt x="252043" y="112273"/>
                  </a:lnTo>
                  <a:lnTo>
                    <a:pt x="257531" y="94307"/>
                  </a:lnTo>
                  <a:lnTo>
                    <a:pt x="258801" y="71894"/>
                  </a:lnTo>
                  <a:lnTo>
                    <a:pt x="255465" y="50234"/>
                  </a:lnTo>
                  <a:lnTo>
                    <a:pt x="243844" y="32029"/>
                  </a:lnTo>
                  <a:lnTo>
                    <a:pt x="226981" y="17309"/>
                  </a:lnTo>
                  <a:lnTo>
                    <a:pt x="207788" y="6867"/>
                  </a:lnTo>
                  <a:lnTo>
                    <a:pt x="171663" y="0"/>
                  </a:lnTo>
                  <a:lnTo>
                    <a:pt x="131323" y="9145"/>
                  </a:lnTo>
                  <a:lnTo>
                    <a:pt x="73235" y="39884"/>
                  </a:lnTo>
                  <a:lnTo>
                    <a:pt x="36048" y="67430"/>
                  </a:lnTo>
                  <a:lnTo>
                    <a:pt x="13412" y="93984"/>
                  </a:lnTo>
                  <a:lnTo>
                    <a:pt x="5243" y="116984"/>
                  </a:lnTo>
                  <a:lnTo>
                    <a:pt x="0" y="169877"/>
                  </a:lnTo>
                  <a:lnTo>
                    <a:pt x="4681" y="205838"/>
                  </a:lnTo>
                  <a:lnTo>
                    <a:pt x="19066" y="233130"/>
                  </a:lnTo>
                  <a:lnTo>
                    <a:pt x="27489" y="238685"/>
                  </a:lnTo>
                  <a:lnTo>
                    <a:pt x="49324" y="244856"/>
                  </a:lnTo>
                  <a:lnTo>
                    <a:pt x="71508" y="241360"/>
                  </a:lnTo>
                  <a:lnTo>
                    <a:pt x="100607" y="226238"/>
                  </a:lnTo>
                  <a:lnTo>
                    <a:pt x="138643" y="192143"/>
                  </a:lnTo>
                  <a:lnTo>
                    <a:pt x="191316" y="131492"/>
                  </a:lnTo>
                  <a:lnTo>
                    <a:pt x="208315" y="111817"/>
                  </a:lnTo>
                  <a:lnTo>
                    <a:pt x="219769" y="91375"/>
                  </a:lnTo>
                  <a:lnTo>
                    <a:pt x="223291" y="89199"/>
                  </a:lnTo>
                  <a:lnTo>
                    <a:pt x="225640" y="92428"/>
                  </a:lnTo>
                  <a:lnTo>
                    <a:pt x="230888" y="151082"/>
                  </a:lnTo>
                  <a:lnTo>
                    <a:pt x="238547" y="210711"/>
                  </a:lnTo>
                  <a:lnTo>
                    <a:pt x="240407" y="272879"/>
                  </a:lnTo>
                  <a:lnTo>
                    <a:pt x="240774" y="331389"/>
                  </a:lnTo>
                  <a:lnTo>
                    <a:pt x="243966" y="391820"/>
                  </a:lnTo>
                  <a:lnTo>
                    <a:pt x="250415" y="452854"/>
                  </a:lnTo>
                  <a:lnTo>
                    <a:pt x="251393" y="470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8604926" y="1695088"/>
            <a:ext cx="349619" cy="425380"/>
          </a:xfrm>
          <a:custGeom>
            <a:avLst/>
            <a:gdLst/>
            <a:ahLst/>
            <a:cxnLst/>
            <a:rect l="0" t="0" r="0" b="0"/>
            <a:pathLst>
              <a:path w="349619" h="425380">
                <a:moveTo>
                  <a:pt x="165312" y="0"/>
                </a:moveTo>
                <a:lnTo>
                  <a:pt x="112607" y="19128"/>
                </a:lnTo>
                <a:lnTo>
                  <a:pt x="53143" y="70388"/>
                </a:lnTo>
                <a:lnTo>
                  <a:pt x="33364" y="106710"/>
                </a:lnTo>
                <a:lnTo>
                  <a:pt x="11018" y="168581"/>
                </a:lnTo>
                <a:lnTo>
                  <a:pt x="0" y="213714"/>
                </a:lnTo>
                <a:lnTo>
                  <a:pt x="908" y="250496"/>
                </a:lnTo>
                <a:lnTo>
                  <a:pt x="8872" y="312274"/>
                </a:lnTo>
                <a:lnTo>
                  <a:pt x="30992" y="368025"/>
                </a:lnTo>
                <a:lnTo>
                  <a:pt x="44783" y="383105"/>
                </a:lnTo>
                <a:lnTo>
                  <a:pt x="92378" y="406252"/>
                </a:lnTo>
                <a:lnTo>
                  <a:pt x="149945" y="424537"/>
                </a:lnTo>
                <a:lnTo>
                  <a:pt x="173690" y="425379"/>
                </a:lnTo>
                <a:lnTo>
                  <a:pt x="217530" y="416388"/>
                </a:lnTo>
                <a:lnTo>
                  <a:pt x="280907" y="382268"/>
                </a:lnTo>
                <a:lnTo>
                  <a:pt x="297016" y="370328"/>
                </a:lnTo>
                <a:lnTo>
                  <a:pt x="331577" y="315091"/>
                </a:lnTo>
                <a:lnTo>
                  <a:pt x="345741" y="254778"/>
                </a:lnTo>
                <a:lnTo>
                  <a:pt x="349618" y="231388"/>
                </a:lnTo>
                <a:lnTo>
                  <a:pt x="342575" y="178244"/>
                </a:lnTo>
                <a:lnTo>
                  <a:pt x="326522" y="117102"/>
                </a:lnTo>
                <a:lnTo>
                  <a:pt x="303582" y="63340"/>
                </a:lnTo>
                <a:lnTo>
                  <a:pt x="284010" y="37225"/>
                </a:lnTo>
                <a:lnTo>
                  <a:pt x="257804" y="20258"/>
                </a:lnTo>
                <a:lnTo>
                  <a:pt x="216337" y="5214"/>
                </a:lnTo>
                <a:lnTo>
                  <a:pt x="191109" y="2317"/>
                </a:lnTo>
                <a:lnTo>
                  <a:pt x="167419" y="7269"/>
                </a:lnTo>
                <a:lnTo>
                  <a:pt x="133727" y="21057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2726880" y="2242570"/>
            <a:ext cx="355537" cy="410612"/>
          </a:xfrm>
          <a:custGeom>
            <a:avLst/>
            <a:gdLst/>
            <a:ahLst/>
            <a:cxnLst/>
            <a:rect l="0" t="0" r="0" b="0"/>
            <a:pathLst>
              <a:path w="355537" h="410612">
                <a:moveTo>
                  <a:pt x="94757" y="0"/>
                </a:moveTo>
                <a:lnTo>
                  <a:pt x="100346" y="16767"/>
                </a:lnTo>
                <a:lnTo>
                  <a:pt x="112449" y="31239"/>
                </a:lnTo>
                <a:lnTo>
                  <a:pt x="169085" y="73669"/>
                </a:lnTo>
                <a:lnTo>
                  <a:pt x="223349" y="112691"/>
                </a:lnTo>
                <a:lnTo>
                  <a:pt x="250232" y="128536"/>
                </a:lnTo>
                <a:lnTo>
                  <a:pt x="310739" y="175603"/>
                </a:lnTo>
                <a:lnTo>
                  <a:pt x="354319" y="217600"/>
                </a:lnTo>
                <a:lnTo>
                  <a:pt x="355536" y="223445"/>
                </a:lnTo>
                <a:lnTo>
                  <a:pt x="352838" y="228512"/>
                </a:lnTo>
                <a:lnTo>
                  <a:pt x="300832" y="263863"/>
                </a:lnTo>
                <a:lnTo>
                  <a:pt x="241781" y="297223"/>
                </a:lnTo>
                <a:lnTo>
                  <a:pt x="180553" y="324348"/>
                </a:lnTo>
                <a:lnTo>
                  <a:pt x="126549" y="358163"/>
                </a:lnTo>
                <a:lnTo>
                  <a:pt x="65322" y="391919"/>
                </a:lnTo>
                <a:lnTo>
                  <a:pt x="19619" y="406572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7148849" y="3549326"/>
            <a:ext cx="1063380" cy="582983"/>
            <a:chOff x="7148849" y="3549326"/>
            <a:chExt cx="1063380" cy="582983"/>
          </a:xfrm>
        </p:grpSpPr>
        <p:sp>
          <p:nvSpPr>
            <p:cNvPr id="84" name="Freeform 83"/>
            <p:cNvSpPr/>
            <p:nvPr/>
          </p:nvSpPr>
          <p:spPr>
            <a:xfrm>
              <a:off x="7148849" y="3681278"/>
              <a:ext cx="249870" cy="435365"/>
            </a:xfrm>
            <a:custGeom>
              <a:avLst/>
              <a:gdLst/>
              <a:ahLst/>
              <a:cxnLst/>
              <a:rect l="0" t="0" r="0" b="0"/>
              <a:pathLst>
                <a:path w="249870" h="435365">
                  <a:moveTo>
                    <a:pt x="0" y="14224"/>
                  </a:moveTo>
                  <a:lnTo>
                    <a:pt x="37479" y="22557"/>
                  </a:lnTo>
                  <a:lnTo>
                    <a:pt x="88902" y="24319"/>
                  </a:lnTo>
                  <a:lnTo>
                    <a:pt x="142950" y="23497"/>
                  </a:lnTo>
                  <a:lnTo>
                    <a:pt x="199456" y="10087"/>
                  </a:lnTo>
                  <a:lnTo>
                    <a:pt x="237043" y="0"/>
                  </a:lnTo>
                  <a:lnTo>
                    <a:pt x="244596" y="1232"/>
                  </a:lnTo>
                  <a:lnTo>
                    <a:pt x="248463" y="5563"/>
                  </a:lnTo>
                  <a:lnTo>
                    <a:pt x="249869" y="11959"/>
                  </a:lnTo>
                  <a:lnTo>
                    <a:pt x="240672" y="43319"/>
                  </a:lnTo>
                  <a:lnTo>
                    <a:pt x="206793" y="101244"/>
                  </a:lnTo>
                  <a:lnTo>
                    <a:pt x="173300" y="160745"/>
                  </a:lnTo>
                  <a:lnTo>
                    <a:pt x="136918" y="220418"/>
                  </a:lnTo>
                  <a:lnTo>
                    <a:pt x="109107" y="274146"/>
                  </a:lnTo>
                  <a:lnTo>
                    <a:pt x="79836" y="336881"/>
                  </a:lnTo>
                  <a:lnTo>
                    <a:pt x="51097" y="392760"/>
                  </a:lnTo>
                  <a:lnTo>
                    <a:pt x="21058" y="435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58965" y="4041340"/>
              <a:ext cx="63627" cy="62812"/>
            </a:xfrm>
            <a:custGeom>
              <a:avLst/>
              <a:gdLst/>
              <a:ahLst/>
              <a:cxnLst/>
              <a:rect l="0" t="0" r="0" b="0"/>
              <a:pathLst>
                <a:path w="63627" h="62812">
                  <a:moveTo>
                    <a:pt x="63626" y="12131"/>
                  </a:moveTo>
                  <a:lnTo>
                    <a:pt x="52447" y="953"/>
                  </a:lnTo>
                  <a:lnTo>
                    <a:pt x="45645" y="0"/>
                  </a:lnTo>
                  <a:lnTo>
                    <a:pt x="28729" y="5180"/>
                  </a:lnTo>
                  <a:lnTo>
                    <a:pt x="5063" y="21250"/>
                  </a:lnTo>
                  <a:lnTo>
                    <a:pt x="1187" y="29909"/>
                  </a:lnTo>
                  <a:lnTo>
                    <a:pt x="0" y="52008"/>
                  </a:lnTo>
                  <a:lnTo>
                    <a:pt x="3661" y="58603"/>
                  </a:lnTo>
                  <a:lnTo>
                    <a:pt x="9611" y="61830"/>
                  </a:lnTo>
                  <a:lnTo>
                    <a:pt x="17087" y="62811"/>
                  </a:lnTo>
                  <a:lnTo>
                    <a:pt x="31633" y="57662"/>
                  </a:lnTo>
                  <a:lnTo>
                    <a:pt x="38788" y="53014"/>
                  </a:lnTo>
                  <a:lnTo>
                    <a:pt x="49857" y="38490"/>
                  </a:lnTo>
                  <a:lnTo>
                    <a:pt x="54446" y="29704"/>
                  </a:lnTo>
                  <a:lnTo>
                    <a:pt x="55166" y="21506"/>
                  </a:lnTo>
                  <a:lnTo>
                    <a:pt x="49727" y="6159"/>
                  </a:lnTo>
                  <a:lnTo>
                    <a:pt x="46172" y="4640"/>
                  </a:lnTo>
                  <a:lnTo>
                    <a:pt x="42631" y="7137"/>
                  </a:lnTo>
                  <a:lnTo>
                    <a:pt x="37916" y="14591"/>
                  </a:lnTo>
                  <a:lnTo>
                    <a:pt x="38298" y="14941"/>
                  </a:lnTo>
                  <a:lnTo>
                    <a:pt x="42569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91046" y="3665096"/>
              <a:ext cx="245232" cy="423314"/>
            </a:xfrm>
            <a:custGeom>
              <a:avLst/>
              <a:gdLst/>
              <a:ahLst/>
              <a:cxnLst/>
              <a:rect l="0" t="0" r="0" b="0"/>
              <a:pathLst>
                <a:path w="245232" h="423314">
                  <a:moveTo>
                    <a:pt x="221099" y="9349"/>
                  </a:moveTo>
                  <a:lnTo>
                    <a:pt x="188647" y="15415"/>
                  </a:lnTo>
                  <a:lnTo>
                    <a:pt x="136757" y="4790"/>
                  </a:lnTo>
                  <a:lnTo>
                    <a:pt x="86329" y="0"/>
                  </a:lnTo>
                  <a:lnTo>
                    <a:pt x="47546" y="1510"/>
                  </a:lnTo>
                  <a:lnTo>
                    <a:pt x="28541" y="10154"/>
                  </a:lnTo>
                  <a:lnTo>
                    <a:pt x="22537" y="18075"/>
                  </a:lnTo>
                  <a:lnTo>
                    <a:pt x="15866" y="39354"/>
                  </a:lnTo>
                  <a:lnTo>
                    <a:pt x="18818" y="91142"/>
                  </a:lnTo>
                  <a:lnTo>
                    <a:pt x="17496" y="143312"/>
                  </a:lnTo>
                  <a:lnTo>
                    <a:pt x="14795" y="165985"/>
                  </a:lnTo>
                  <a:lnTo>
                    <a:pt x="17495" y="187759"/>
                  </a:lnTo>
                  <a:lnTo>
                    <a:pt x="19852" y="191460"/>
                  </a:lnTo>
                  <a:lnTo>
                    <a:pt x="22593" y="190418"/>
                  </a:lnTo>
                  <a:lnTo>
                    <a:pt x="40988" y="169118"/>
                  </a:lnTo>
                  <a:lnTo>
                    <a:pt x="75557" y="150786"/>
                  </a:lnTo>
                  <a:lnTo>
                    <a:pt x="95583" y="143180"/>
                  </a:lnTo>
                  <a:lnTo>
                    <a:pt x="132176" y="143499"/>
                  </a:lnTo>
                  <a:lnTo>
                    <a:pt x="178058" y="155258"/>
                  </a:lnTo>
                  <a:lnTo>
                    <a:pt x="209126" y="173594"/>
                  </a:lnTo>
                  <a:lnTo>
                    <a:pt x="225916" y="191141"/>
                  </a:lnTo>
                  <a:lnTo>
                    <a:pt x="242933" y="231930"/>
                  </a:lnTo>
                  <a:lnTo>
                    <a:pt x="245231" y="258012"/>
                  </a:lnTo>
                  <a:lnTo>
                    <a:pt x="237174" y="308942"/>
                  </a:lnTo>
                  <a:lnTo>
                    <a:pt x="222092" y="338973"/>
                  </a:lnTo>
                  <a:lnTo>
                    <a:pt x="165775" y="391664"/>
                  </a:lnTo>
                  <a:lnTo>
                    <a:pt x="142966" y="411706"/>
                  </a:lnTo>
                  <a:lnTo>
                    <a:pt x="124372" y="421361"/>
                  </a:lnTo>
                  <a:lnTo>
                    <a:pt x="104409" y="423313"/>
                  </a:lnTo>
                  <a:lnTo>
                    <a:pt x="83839" y="419111"/>
                  </a:lnTo>
                  <a:lnTo>
                    <a:pt x="23363" y="392580"/>
                  </a:lnTo>
                  <a:lnTo>
                    <a:pt x="0" y="377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83768" y="3549326"/>
              <a:ext cx="228461" cy="582983"/>
            </a:xfrm>
            <a:custGeom>
              <a:avLst/>
              <a:gdLst/>
              <a:ahLst/>
              <a:cxnLst/>
              <a:rect l="0" t="0" r="0" b="0"/>
              <a:pathLst>
                <a:path w="228461" h="582983">
                  <a:moveTo>
                    <a:pt x="228460" y="135648"/>
                  </a:moveTo>
                  <a:lnTo>
                    <a:pt x="170895" y="193213"/>
                  </a:lnTo>
                  <a:lnTo>
                    <a:pt x="135851" y="234496"/>
                  </a:lnTo>
                  <a:lnTo>
                    <a:pt x="100462" y="287365"/>
                  </a:lnTo>
                  <a:lnTo>
                    <a:pt x="69252" y="342868"/>
                  </a:lnTo>
                  <a:lnTo>
                    <a:pt x="47490" y="398892"/>
                  </a:lnTo>
                  <a:lnTo>
                    <a:pt x="36895" y="426950"/>
                  </a:lnTo>
                  <a:lnTo>
                    <a:pt x="30093" y="483091"/>
                  </a:lnTo>
                  <a:lnTo>
                    <a:pt x="34339" y="539241"/>
                  </a:lnTo>
                  <a:lnTo>
                    <a:pt x="43138" y="561077"/>
                  </a:lnTo>
                  <a:lnTo>
                    <a:pt x="48760" y="570176"/>
                  </a:lnTo>
                  <a:lnTo>
                    <a:pt x="57187" y="576242"/>
                  </a:lnTo>
                  <a:lnTo>
                    <a:pt x="79029" y="582982"/>
                  </a:lnTo>
                  <a:lnTo>
                    <a:pt x="101215" y="579738"/>
                  </a:lnTo>
                  <a:lnTo>
                    <a:pt x="144054" y="558591"/>
                  </a:lnTo>
                  <a:lnTo>
                    <a:pt x="158971" y="542381"/>
                  </a:lnTo>
                  <a:lnTo>
                    <a:pt x="198551" y="481398"/>
                  </a:lnTo>
                  <a:lnTo>
                    <a:pt x="210369" y="451002"/>
                  </a:lnTo>
                  <a:lnTo>
                    <a:pt x="211451" y="430223"/>
                  </a:lnTo>
                  <a:lnTo>
                    <a:pt x="202613" y="382699"/>
                  </a:lnTo>
                  <a:lnTo>
                    <a:pt x="187396" y="353257"/>
                  </a:lnTo>
                  <a:lnTo>
                    <a:pt x="133607" y="293713"/>
                  </a:lnTo>
                  <a:lnTo>
                    <a:pt x="70313" y="237428"/>
                  </a:lnTo>
                  <a:lnTo>
                    <a:pt x="19132" y="194140"/>
                  </a:lnTo>
                  <a:lnTo>
                    <a:pt x="7524" y="175682"/>
                  </a:lnTo>
                  <a:lnTo>
                    <a:pt x="0" y="139971"/>
                  </a:lnTo>
                  <a:lnTo>
                    <a:pt x="3360" y="105343"/>
                  </a:lnTo>
                  <a:lnTo>
                    <a:pt x="17354" y="72856"/>
                  </a:lnTo>
                  <a:lnTo>
                    <a:pt x="36319" y="46593"/>
                  </a:lnTo>
                  <a:lnTo>
                    <a:pt x="72093" y="17927"/>
                  </a:lnTo>
                  <a:lnTo>
                    <a:pt x="103750" y="4971"/>
                  </a:lnTo>
                  <a:lnTo>
                    <a:pt x="155776" y="0"/>
                  </a:lnTo>
                  <a:lnTo>
                    <a:pt x="180948" y="1660"/>
                  </a:lnTo>
                  <a:lnTo>
                    <a:pt x="199934" y="10197"/>
                  </a:lnTo>
                  <a:lnTo>
                    <a:pt x="213053" y="24910"/>
                  </a:lnTo>
                  <a:lnTo>
                    <a:pt x="221612" y="44317"/>
                  </a:lnTo>
                  <a:lnTo>
                    <a:pt x="228460" y="104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033036" y="4301605"/>
            <a:ext cx="1558218" cy="605176"/>
            <a:chOff x="7033036" y="4301605"/>
            <a:chExt cx="1558218" cy="605176"/>
          </a:xfrm>
        </p:grpSpPr>
        <p:sp>
          <p:nvSpPr>
            <p:cNvPr id="89" name="Freeform 88"/>
            <p:cNvSpPr/>
            <p:nvPr/>
          </p:nvSpPr>
          <p:spPr>
            <a:xfrm>
              <a:off x="7033036" y="4464082"/>
              <a:ext cx="276743" cy="400084"/>
            </a:xfrm>
            <a:custGeom>
              <a:avLst/>
              <a:gdLst/>
              <a:ahLst/>
              <a:cxnLst/>
              <a:rect l="0" t="0" r="0" b="0"/>
              <a:pathLst>
                <a:path w="276743" h="400084">
                  <a:moveTo>
                    <a:pt x="84228" y="0"/>
                  </a:moveTo>
                  <a:lnTo>
                    <a:pt x="138373" y="0"/>
                  </a:lnTo>
                  <a:lnTo>
                    <a:pt x="193319" y="5590"/>
                  </a:lnTo>
                  <a:lnTo>
                    <a:pt x="254919" y="1545"/>
                  </a:lnTo>
                  <a:lnTo>
                    <a:pt x="268212" y="1031"/>
                  </a:lnTo>
                  <a:lnTo>
                    <a:pt x="274734" y="3027"/>
                  </a:lnTo>
                  <a:lnTo>
                    <a:pt x="276742" y="6697"/>
                  </a:lnTo>
                  <a:lnTo>
                    <a:pt x="275742" y="11484"/>
                  </a:lnTo>
                  <a:lnTo>
                    <a:pt x="231157" y="71679"/>
                  </a:lnTo>
                  <a:lnTo>
                    <a:pt x="190404" y="124170"/>
                  </a:lnTo>
                  <a:lnTo>
                    <a:pt x="153726" y="182087"/>
                  </a:lnTo>
                  <a:lnTo>
                    <a:pt x="113643" y="237625"/>
                  </a:lnTo>
                  <a:lnTo>
                    <a:pt x="79552" y="297321"/>
                  </a:lnTo>
                  <a:lnTo>
                    <a:pt x="32099" y="35946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37305" y="4832760"/>
              <a:ext cx="61850" cy="74021"/>
            </a:xfrm>
            <a:custGeom>
              <a:avLst/>
              <a:gdLst/>
              <a:ahLst/>
              <a:cxnLst/>
              <a:rect l="0" t="0" r="0" b="0"/>
              <a:pathLst>
                <a:path w="61850" h="74021">
                  <a:moveTo>
                    <a:pt x="48415" y="20877"/>
                  </a:moveTo>
                  <a:lnTo>
                    <a:pt x="31647" y="15288"/>
                  </a:lnTo>
                  <a:lnTo>
                    <a:pt x="24368" y="15981"/>
                  </a:lnTo>
                  <a:lnTo>
                    <a:pt x="10041" y="22990"/>
                  </a:lnTo>
                  <a:lnTo>
                    <a:pt x="5285" y="30475"/>
                  </a:lnTo>
                  <a:lnTo>
                    <a:pt x="0" y="51269"/>
                  </a:lnTo>
                  <a:lnTo>
                    <a:pt x="2101" y="59856"/>
                  </a:lnTo>
                  <a:lnTo>
                    <a:pt x="7010" y="66750"/>
                  </a:lnTo>
                  <a:lnTo>
                    <a:pt x="13793" y="72516"/>
                  </a:lnTo>
                  <a:lnTo>
                    <a:pt x="20654" y="74020"/>
                  </a:lnTo>
                  <a:lnTo>
                    <a:pt x="27568" y="72683"/>
                  </a:lnTo>
                  <a:lnTo>
                    <a:pt x="34517" y="69453"/>
                  </a:lnTo>
                  <a:lnTo>
                    <a:pt x="45358" y="56504"/>
                  </a:lnTo>
                  <a:lnTo>
                    <a:pt x="61849" y="19596"/>
                  </a:lnTo>
                  <a:lnTo>
                    <a:pt x="60881" y="11834"/>
                  </a:lnTo>
                  <a:lnTo>
                    <a:pt x="56725" y="5490"/>
                  </a:lnTo>
                  <a:lnTo>
                    <a:pt x="50446" y="90"/>
                  </a:lnTo>
                  <a:lnTo>
                    <a:pt x="45090" y="0"/>
                  </a:lnTo>
                  <a:lnTo>
                    <a:pt x="40349" y="3450"/>
                  </a:lnTo>
                  <a:lnTo>
                    <a:pt x="36018" y="9259"/>
                  </a:lnTo>
                  <a:lnTo>
                    <a:pt x="34301" y="16641"/>
                  </a:lnTo>
                  <a:lnTo>
                    <a:pt x="35513" y="34203"/>
                  </a:lnTo>
                  <a:lnTo>
                    <a:pt x="36304" y="36779"/>
                  </a:lnTo>
                  <a:lnTo>
                    <a:pt x="37887" y="20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43647" y="4432497"/>
              <a:ext cx="267004" cy="365738"/>
            </a:xfrm>
            <a:custGeom>
              <a:avLst/>
              <a:gdLst/>
              <a:ahLst/>
              <a:cxnLst/>
              <a:rect l="0" t="0" r="0" b="0"/>
              <a:pathLst>
                <a:path w="267004" h="365738">
                  <a:moveTo>
                    <a:pt x="263213" y="0"/>
                  </a:moveTo>
                  <a:lnTo>
                    <a:pt x="220521" y="3120"/>
                  </a:lnTo>
                  <a:lnTo>
                    <a:pt x="159975" y="9553"/>
                  </a:lnTo>
                  <a:lnTo>
                    <a:pt x="104996" y="10336"/>
                  </a:lnTo>
                  <a:lnTo>
                    <a:pt x="91055" y="10400"/>
                  </a:lnTo>
                  <a:lnTo>
                    <a:pt x="80590" y="13952"/>
                  </a:lnTo>
                  <a:lnTo>
                    <a:pt x="65844" y="27258"/>
                  </a:lnTo>
                  <a:lnTo>
                    <a:pt x="62614" y="35720"/>
                  </a:lnTo>
                  <a:lnTo>
                    <a:pt x="62867" y="90362"/>
                  </a:lnTo>
                  <a:lnTo>
                    <a:pt x="63081" y="130629"/>
                  </a:lnTo>
                  <a:lnTo>
                    <a:pt x="65451" y="137389"/>
                  </a:lnTo>
                  <a:lnTo>
                    <a:pt x="69371" y="139556"/>
                  </a:lnTo>
                  <a:lnTo>
                    <a:pt x="123522" y="128773"/>
                  </a:lnTo>
                  <a:lnTo>
                    <a:pt x="164501" y="130182"/>
                  </a:lnTo>
                  <a:lnTo>
                    <a:pt x="186585" y="136238"/>
                  </a:lnTo>
                  <a:lnTo>
                    <a:pt x="232859" y="165788"/>
                  </a:lnTo>
                  <a:lnTo>
                    <a:pt x="246993" y="182478"/>
                  </a:lnTo>
                  <a:lnTo>
                    <a:pt x="265598" y="221789"/>
                  </a:lnTo>
                  <a:lnTo>
                    <a:pt x="267003" y="245582"/>
                  </a:lnTo>
                  <a:lnTo>
                    <a:pt x="258372" y="293395"/>
                  </a:lnTo>
                  <a:lnTo>
                    <a:pt x="243191" y="320379"/>
                  </a:lnTo>
                  <a:lnTo>
                    <a:pt x="218286" y="343192"/>
                  </a:lnTo>
                  <a:lnTo>
                    <a:pt x="188680" y="359180"/>
                  </a:lnTo>
                  <a:lnTo>
                    <a:pt x="146502" y="365737"/>
                  </a:lnTo>
                  <a:lnTo>
                    <a:pt x="89424" y="359547"/>
                  </a:lnTo>
                  <a:lnTo>
                    <a:pt x="32270" y="34367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85558" y="4301605"/>
              <a:ext cx="252971" cy="509508"/>
            </a:xfrm>
            <a:custGeom>
              <a:avLst/>
              <a:gdLst/>
              <a:ahLst/>
              <a:cxnLst/>
              <a:rect l="0" t="0" r="0" b="0"/>
              <a:pathLst>
                <a:path w="252971" h="509508">
                  <a:moveTo>
                    <a:pt x="242442" y="130892"/>
                  </a:moveTo>
                  <a:lnTo>
                    <a:pt x="196661" y="186552"/>
                  </a:lnTo>
                  <a:lnTo>
                    <a:pt x="141068" y="248346"/>
                  </a:lnTo>
                  <a:lnTo>
                    <a:pt x="113957" y="307898"/>
                  </a:lnTo>
                  <a:lnTo>
                    <a:pt x="89128" y="369494"/>
                  </a:lnTo>
                  <a:lnTo>
                    <a:pt x="77324" y="417579"/>
                  </a:lnTo>
                  <a:lnTo>
                    <a:pt x="78095" y="457992"/>
                  </a:lnTo>
                  <a:lnTo>
                    <a:pt x="84001" y="483330"/>
                  </a:lnTo>
                  <a:lnTo>
                    <a:pt x="94425" y="502390"/>
                  </a:lnTo>
                  <a:lnTo>
                    <a:pt x="101650" y="507239"/>
                  </a:lnTo>
                  <a:lnTo>
                    <a:pt x="119037" y="509507"/>
                  </a:lnTo>
                  <a:lnTo>
                    <a:pt x="135343" y="503497"/>
                  </a:lnTo>
                  <a:lnTo>
                    <a:pt x="195249" y="451344"/>
                  </a:lnTo>
                  <a:lnTo>
                    <a:pt x="217410" y="423933"/>
                  </a:lnTo>
                  <a:lnTo>
                    <a:pt x="225467" y="397613"/>
                  </a:lnTo>
                  <a:lnTo>
                    <a:pt x="226884" y="353030"/>
                  </a:lnTo>
                  <a:lnTo>
                    <a:pt x="221489" y="325547"/>
                  </a:lnTo>
                  <a:lnTo>
                    <a:pt x="205298" y="291513"/>
                  </a:lnTo>
                  <a:lnTo>
                    <a:pt x="151115" y="229400"/>
                  </a:lnTo>
                  <a:lnTo>
                    <a:pt x="96303" y="194095"/>
                  </a:lnTo>
                  <a:lnTo>
                    <a:pt x="75716" y="178869"/>
                  </a:lnTo>
                  <a:lnTo>
                    <a:pt x="13317" y="121015"/>
                  </a:lnTo>
                  <a:lnTo>
                    <a:pt x="5464" y="113779"/>
                  </a:lnTo>
                  <a:lnTo>
                    <a:pt x="1398" y="105445"/>
                  </a:lnTo>
                  <a:lnTo>
                    <a:pt x="0" y="86827"/>
                  </a:lnTo>
                  <a:lnTo>
                    <a:pt x="6399" y="69973"/>
                  </a:lnTo>
                  <a:lnTo>
                    <a:pt x="29569" y="40090"/>
                  </a:lnTo>
                  <a:lnTo>
                    <a:pt x="55366" y="24309"/>
                  </a:lnTo>
                  <a:lnTo>
                    <a:pt x="109012" y="4841"/>
                  </a:lnTo>
                  <a:lnTo>
                    <a:pt x="134006" y="0"/>
                  </a:lnTo>
                  <a:lnTo>
                    <a:pt x="178648" y="6425"/>
                  </a:lnTo>
                  <a:lnTo>
                    <a:pt x="198881" y="13572"/>
                  </a:lnTo>
                  <a:lnTo>
                    <a:pt x="238280" y="43881"/>
                  </a:lnTo>
                  <a:lnTo>
                    <a:pt x="246441" y="57516"/>
                  </a:lnTo>
                  <a:lnTo>
                    <a:pt x="252970" y="78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72289" y="4348269"/>
              <a:ext cx="318965" cy="464930"/>
            </a:xfrm>
            <a:custGeom>
              <a:avLst/>
              <a:gdLst/>
              <a:ahLst/>
              <a:cxnLst/>
              <a:rect l="0" t="0" r="0" b="0"/>
              <a:pathLst>
                <a:path w="318965" h="464930">
                  <a:moveTo>
                    <a:pt x="129452" y="0"/>
                  </a:moveTo>
                  <a:lnTo>
                    <a:pt x="104258" y="61111"/>
                  </a:lnTo>
                  <a:lnTo>
                    <a:pt x="84207" y="115542"/>
                  </a:lnTo>
                  <a:lnTo>
                    <a:pt x="67823" y="141730"/>
                  </a:lnTo>
                  <a:lnTo>
                    <a:pt x="62630" y="143619"/>
                  </a:lnTo>
                  <a:lnTo>
                    <a:pt x="57997" y="141370"/>
                  </a:lnTo>
                  <a:lnTo>
                    <a:pt x="53739" y="136361"/>
                  </a:lnTo>
                  <a:lnTo>
                    <a:pt x="52071" y="129511"/>
                  </a:lnTo>
                  <a:lnTo>
                    <a:pt x="55311" y="103105"/>
                  </a:lnTo>
                  <a:lnTo>
                    <a:pt x="70007" y="62740"/>
                  </a:lnTo>
                  <a:lnTo>
                    <a:pt x="83145" y="43093"/>
                  </a:lnTo>
                  <a:lnTo>
                    <a:pt x="110272" y="20047"/>
                  </a:lnTo>
                  <a:lnTo>
                    <a:pt x="130286" y="9690"/>
                  </a:lnTo>
                  <a:lnTo>
                    <a:pt x="166873" y="2871"/>
                  </a:lnTo>
                  <a:lnTo>
                    <a:pt x="177796" y="5423"/>
                  </a:lnTo>
                  <a:lnTo>
                    <a:pt x="196172" y="17619"/>
                  </a:lnTo>
                  <a:lnTo>
                    <a:pt x="219670" y="49804"/>
                  </a:lnTo>
                  <a:lnTo>
                    <a:pt x="235862" y="83387"/>
                  </a:lnTo>
                  <a:lnTo>
                    <a:pt x="236173" y="141817"/>
                  </a:lnTo>
                  <a:lnTo>
                    <a:pt x="231901" y="202752"/>
                  </a:lnTo>
                  <a:lnTo>
                    <a:pt x="214549" y="265178"/>
                  </a:lnTo>
                  <a:lnTo>
                    <a:pt x="188592" y="322569"/>
                  </a:lnTo>
                  <a:lnTo>
                    <a:pt x="160935" y="375846"/>
                  </a:lnTo>
                  <a:lnTo>
                    <a:pt x="110581" y="438798"/>
                  </a:lnTo>
                  <a:lnTo>
                    <a:pt x="94158" y="453554"/>
                  </a:lnTo>
                  <a:lnTo>
                    <a:pt x="75161" y="464012"/>
                  </a:lnTo>
                  <a:lnTo>
                    <a:pt x="65182" y="464929"/>
                  </a:lnTo>
                  <a:lnTo>
                    <a:pt x="44735" y="459709"/>
                  </a:lnTo>
                  <a:lnTo>
                    <a:pt x="19083" y="443616"/>
                  </a:lnTo>
                  <a:lnTo>
                    <a:pt x="7090" y="427620"/>
                  </a:lnTo>
                  <a:lnTo>
                    <a:pt x="2253" y="418441"/>
                  </a:lnTo>
                  <a:lnTo>
                    <a:pt x="0" y="398883"/>
                  </a:lnTo>
                  <a:lnTo>
                    <a:pt x="8085" y="357732"/>
                  </a:lnTo>
                  <a:lnTo>
                    <a:pt x="23171" y="331903"/>
                  </a:lnTo>
                  <a:lnTo>
                    <a:pt x="38932" y="319868"/>
                  </a:lnTo>
                  <a:lnTo>
                    <a:pt x="58805" y="311789"/>
                  </a:lnTo>
                  <a:lnTo>
                    <a:pt x="95132" y="308411"/>
                  </a:lnTo>
                  <a:lnTo>
                    <a:pt x="128641" y="315469"/>
                  </a:lnTo>
                  <a:lnTo>
                    <a:pt x="181987" y="344805"/>
                  </a:lnTo>
                  <a:lnTo>
                    <a:pt x="245256" y="380533"/>
                  </a:lnTo>
                  <a:lnTo>
                    <a:pt x="282437" y="386881"/>
                  </a:lnTo>
                  <a:lnTo>
                    <a:pt x="300000" y="385247"/>
                  </a:lnTo>
                  <a:lnTo>
                    <a:pt x="31896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8287051" y="3594432"/>
            <a:ext cx="355720" cy="466677"/>
          </a:xfrm>
          <a:custGeom>
            <a:avLst/>
            <a:gdLst/>
            <a:ahLst/>
            <a:cxnLst/>
            <a:rect l="0" t="0" r="0" b="0"/>
            <a:pathLst>
              <a:path w="355720" h="466677">
                <a:moveTo>
                  <a:pt x="167332" y="16842"/>
                </a:moveTo>
                <a:lnTo>
                  <a:pt x="124640" y="31415"/>
                </a:lnTo>
                <a:lnTo>
                  <a:pt x="80905" y="62998"/>
                </a:lnTo>
                <a:lnTo>
                  <a:pt x="66139" y="76740"/>
                </a:lnTo>
                <a:lnTo>
                  <a:pt x="46002" y="120268"/>
                </a:lnTo>
                <a:lnTo>
                  <a:pt x="27639" y="160754"/>
                </a:lnTo>
                <a:lnTo>
                  <a:pt x="11688" y="187385"/>
                </a:lnTo>
                <a:lnTo>
                  <a:pt x="4570" y="208452"/>
                </a:lnTo>
                <a:lnTo>
                  <a:pt x="0" y="260105"/>
                </a:lnTo>
                <a:lnTo>
                  <a:pt x="2329" y="298321"/>
                </a:lnTo>
                <a:lnTo>
                  <a:pt x="16878" y="360622"/>
                </a:lnTo>
                <a:lnTo>
                  <a:pt x="33671" y="405673"/>
                </a:lnTo>
                <a:lnTo>
                  <a:pt x="59171" y="442778"/>
                </a:lnTo>
                <a:lnTo>
                  <a:pt x="85372" y="459810"/>
                </a:lnTo>
                <a:lnTo>
                  <a:pt x="120951" y="466676"/>
                </a:lnTo>
                <a:lnTo>
                  <a:pt x="155539" y="463122"/>
                </a:lnTo>
                <a:lnTo>
                  <a:pt x="174179" y="454615"/>
                </a:lnTo>
                <a:lnTo>
                  <a:pt x="235843" y="418712"/>
                </a:lnTo>
                <a:lnTo>
                  <a:pt x="280729" y="381993"/>
                </a:lnTo>
                <a:lnTo>
                  <a:pt x="300367" y="352763"/>
                </a:lnTo>
                <a:lnTo>
                  <a:pt x="328043" y="293616"/>
                </a:lnTo>
                <a:lnTo>
                  <a:pt x="344022" y="267305"/>
                </a:lnTo>
                <a:lnTo>
                  <a:pt x="351146" y="246312"/>
                </a:lnTo>
                <a:lnTo>
                  <a:pt x="355719" y="194708"/>
                </a:lnTo>
                <a:lnTo>
                  <a:pt x="353392" y="156501"/>
                </a:lnTo>
                <a:lnTo>
                  <a:pt x="342174" y="122953"/>
                </a:lnTo>
                <a:lnTo>
                  <a:pt x="303839" y="62148"/>
                </a:lnTo>
                <a:lnTo>
                  <a:pt x="270466" y="31511"/>
                </a:lnTo>
                <a:lnTo>
                  <a:pt x="240395" y="10010"/>
                </a:lnTo>
                <a:lnTo>
                  <a:pt x="216572" y="2107"/>
                </a:lnTo>
                <a:lnTo>
                  <a:pt x="203668" y="0"/>
                </a:lnTo>
                <a:lnTo>
                  <a:pt x="179972" y="3898"/>
                </a:lnTo>
                <a:lnTo>
                  <a:pt x="125218" y="16842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223666" y="4242984"/>
            <a:ext cx="376873" cy="526426"/>
          </a:xfrm>
          <a:custGeom>
            <a:avLst/>
            <a:gdLst/>
            <a:ahLst/>
            <a:cxnLst/>
            <a:rect l="0" t="0" r="0" b="0"/>
            <a:pathLst>
              <a:path w="376873" h="526426">
                <a:moveTo>
                  <a:pt x="376872" y="0"/>
                </a:moveTo>
                <a:lnTo>
                  <a:pt x="320477" y="57565"/>
                </a:lnTo>
                <a:lnTo>
                  <a:pt x="271573" y="115177"/>
                </a:lnTo>
                <a:lnTo>
                  <a:pt x="215435" y="171941"/>
                </a:lnTo>
                <a:lnTo>
                  <a:pt x="157969" y="221097"/>
                </a:lnTo>
                <a:lnTo>
                  <a:pt x="97705" y="270231"/>
                </a:lnTo>
                <a:lnTo>
                  <a:pt x="45903" y="318195"/>
                </a:lnTo>
                <a:lnTo>
                  <a:pt x="2832" y="345394"/>
                </a:lnTo>
                <a:lnTo>
                  <a:pt x="0" y="351926"/>
                </a:lnTo>
                <a:lnTo>
                  <a:pt x="452" y="358620"/>
                </a:lnTo>
                <a:lnTo>
                  <a:pt x="3093" y="365422"/>
                </a:lnTo>
                <a:lnTo>
                  <a:pt x="15386" y="376099"/>
                </a:lnTo>
                <a:lnTo>
                  <a:pt x="72162" y="399826"/>
                </a:lnTo>
                <a:lnTo>
                  <a:pt x="134771" y="429451"/>
                </a:lnTo>
                <a:lnTo>
                  <a:pt x="194773" y="455650"/>
                </a:lnTo>
                <a:lnTo>
                  <a:pt x="221142" y="471529"/>
                </a:lnTo>
                <a:lnTo>
                  <a:pt x="282309" y="494641"/>
                </a:lnTo>
                <a:lnTo>
                  <a:pt x="339065" y="515879"/>
                </a:lnTo>
                <a:lnTo>
                  <a:pt x="355815" y="5264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60242" y="223994"/>
            <a:ext cx="3756401" cy="628815"/>
            <a:chOff x="360242" y="223994"/>
            <a:chExt cx="3756401" cy="628815"/>
          </a:xfrm>
        </p:grpSpPr>
        <p:sp>
          <p:nvSpPr>
            <p:cNvPr id="2" name="Freeform 1"/>
            <p:cNvSpPr/>
            <p:nvPr/>
          </p:nvSpPr>
          <p:spPr>
            <a:xfrm>
              <a:off x="360242" y="223994"/>
              <a:ext cx="532976" cy="584859"/>
            </a:xfrm>
            <a:custGeom>
              <a:avLst/>
              <a:gdLst/>
              <a:ahLst/>
              <a:cxnLst/>
              <a:rect l="0" t="0" r="0" b="0"/>
              <a:pathLst>
                <a:path w="532976" h="584859">
                  <a:moveTo>
                    <a:pt x="292524" y="18161"/>
                  </a:moveTo>
                  <a:lnTo>
                    <a:pt x="275757" y="12572"/>
                  </a:lnTo>
                  <a:lnTo>
                    <a:pt x="258166" y="12947"/>
                  </a:lnTo>
                  <a:lnTo>
                    <a:pt x="207931" y="27050"/>
                  </a:lnTo>
                  <a:lnTo>
                    <a:pt x="146263" y="64257"/>
                  </a:lnTo>
                  <a:lnTo>
                    <a:pt x="121936" y="87321"/>
                  </a:lnTo>
                  <a:lnTo>
                    <a:pt x="80056" y="149263"/>
                  </a:lnTo>
                  <a:lnTo>
                    <a:pt x="40515" y="201701"/>
                  </a:lnTo>
                  <a:lnTo>
                    <a:pt x="22103" y="243729"/>
                  </a:lnTo>
                  <a:lnTo>
                    <a:pt x="5401" y="304743"/>
                  </a:lnTo>
                  <a:lnTo>
                    <a:pt x="0" y="353288"/>
                  </a:lnTo>
                  <a:lnTo>
                    <a:pt x="6581" y="412519"/>
                  </a:lnTo>
                  <a:lnTo>
                    <a:pt x="28124" y="475722"/>
                  </a:lnTo>
                  <a:lnTo>
                    <a:pt x="77185" y="538497"/>
                  </a:lnTo>
                  <a:lnTo>
                    <a:pt x="104718" y="561369"/>
                  </a:lnTo>
                  <a:lnTo>
                    <a:pt x="140692" y="577375"/>
                  </a:lnTo>
                  <a:lnTo>
                    <a:pt x="194769" y="584858"/>
                  </a:lnTo>
                  <a:lnTo>
                    <a:pt x="250511" y="583217"/>
                  </a:lnTo>
                  <a:lnTo>
                    <a:pt x="306582" y="566385"/>
                  </a:lnTo>
                  <a:lnTo>
                    <a:pt x="361548" y="540530"/>
                  </a:lnTo>
                  <a:lnTo>
                    <a:pt x="421749" y="497744"/>
                  </a:lnTo>
                  <a:lnTo>
                    <a:pt x="450136" y="467146"/>
                  </a:lnTo>
                  <a:lnTo>
                    <a:pt x="481282" y="408710"/>
                  </a:lnTo>
                  <a:lnTo>
                    <a:pt x="509964" y="351760"/>
                  </a:lnTo>
                  <a:lnTo>
                    <a:pt x="528585" y="294280"/>
                  </a:lnTo>
                  <a:lnTo>
                    <a:pt x="532874" y="244903"/>
                  </a:lnTo>
                  <a:lnTo>
                    <a:pt x="532975" y="194398"/>
                  </a:lnTo>
                  <a:lnTo>
                    <a:pt x="520002" y="134818"/>
                  </a:lnTo>
                  <a:lnTo>
                    <a:pt x="507099" y="107443"/>
                  </a:lnTo>
                  <a:lnTo>
                    <a:pt x="460121" y="50412"/>
                  </a:lnTo>
                  <a:lnTo>
                    <a:pt x="429140" y="23947"/>
                  </a:lnTo>
                  <a:lnTo>
                    <a:pt x="392145" y="6877"/>
                  </a:lnTo>
                  <a:lnTo>
                    <a:pt x="351547" y="0"/>
                  </a:lnTo>
                  <a:lnTo>
                    <a:pt x="309883" y="3551"/>
                  </a:lnTo>
                  <a:lnTo>
                    <a:pt x="250410" y="28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563458"/>
              <a:ext cx="157929" cy="223844"/>
            </a:xfrm>
            <a:custGeom>
              <a:avLst/>
              <a:gdLst/>
              <a:ahLst/>
              <a:cxnLst/>
              <a:rect l="0" t="0" r="0" b="0"/>
              <a:pathLst>
                <a:path w="157929" h="223844">
                  <a:moveTo>
                    <a:pt x="0" y="120894"/>
                  </a:moveTo>
                  <a:lnTo>
                    <a:pt x="5590" y="182987"/>
                  </a:lnTo>
                  <a:lnTo>
                    <a:pt x="14654" y="220920"/>
                  </a:lnTo>
                  <a:lnTo>
                    <a:pt x="16789" y="223843"/>
                  </a:lnTo>
                  <a:lnTo>
                    <a:pt x="18212" y="219942"/>
                  </a:lnTo>
                  <a:lnTo>
                    <a:pt x="18623" y="201180"/>
                  </a:lnTo>
                  <a:lnTo>
                    <a:pt x="12474" y="147888"/>
                  </a:lnTo>
                  <a:lnTo>
                    <a:pt x="10913" y="86972"/>
                  </a:lnTo>
                  <a:lnTo>
                    <a:pt x="16232" y="49622"/>
                  </a:lnTo>
                  <a:lnTo>
                    <a:pt x="28271" y="30336"/>
                  </a:lnTo>
                  <a:lnTo>
                    <a:pt x="36395" y="21917"/>
                  </a:lnTo>
                  <a:lnTo>
                    <a:pt x="57900" y="12563"/>
                  </a:lnTo>
                  <a:lnTo>
                    <a:pt x="115120" y="0"/>
                  </a:lnTo>
                  <a:lnTo>
                    <a:pt x="157928" y="5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0052" y="310968"/>
              <a:ext cx="335524" cy="499157"/>
            </a:xfrm>
            <a:custGeom>
              <a:avLst/>
              <a:gdLst/>
              <a:ahLst/>
              <a:cxnLst/>
              <a:rect l="0" t="0" r="0" b="0"/>
              <a:pathLst>
                <a:path w="335524" h="499157">
                  <a:moveTo>
                    <a:pt x="103896" y="373384"/>
                  </a:moveTo>
                  <a:lnTo>
                    <a:pt x="103896" y="351027"/>
                  </a:lnTo>
                  <a:lnTo>
                    <a:pt x="92717" y="320356"/>
                  </a:lnTo>
                  <a:lnTo>
                    <a:pt x="68998" y="294631"/>
                  </a:lnTo>
                  <a:lnTo>
                    <a:pt x="59574" y="291636"/>
                  </a:lnTo>
                  <a:lnTo>
                    <a:pt x="39743" y="294548"/>
                  </a:lnTo>
                  <a:lnTo>
                    <a:pt x="22351" y="309880"/>
                  </a:lnTo>
                  <a:lnTo>
                    <a:pt x="14438" y="320519"/>
                  </a:lnTo>
                  <a:lnTo>
                    <a:pt x="5645" y="347939"/>
                  </a:lnTo>
                  <a:lnTo>
                    <a:pt x="0" y="407612"/>
                  </a:lnTo>
                  <a:lnTo>
                    <a:pt x="10246" y="467102"/>
                  </a:lnTo>
                  <a:lnTo>
                    <a:pt x="13387" y="477977"/>
                  </a:lnTo>
                  <a:lnTo>
                    <a:pt x="18990" y="486396"/>
                  </a:lnTo>
                  <a:lnTo>
                    <a:pt x="34574" y="498871"/>
                  </a:lnTo>
                  <a:lnTo>
                    <a:pt x="42474" y="499156"/>
                  </a:lnTo>
                  <a:lnTo>
                    <a:pt x="50080" y="495836"/>
                  </a:lnTo>
                  <a:lnTo>
                    <a:pt x="64770" y="481619"/>
                  </a:lnTo>
                  <a:lnTo>
                    <a:pt x="85024" y="447308"/>
                  </a:lnTo>
                  <a:lnTo>
                    <a:pt x="106060" y="390672"/>
                  </a:lnTo>
                  <a:lnTo>
                    <a:pt x="122474" y="340682"/>
                  </a:lnTo>
                  <a:lnTo>
                    <a:pt x="134747" y="285705"/>
                  </a:lnTo>
                  <a:lnTo>
                    <a:pt x="142673" y="224963"/>
                  </a:lnTo>
                  <a:lnTo>
                    <a:pt x="145021" y="162511"/>
                  </a:lnTo>
                  <a:lnTo>
                    <a:pt x="142597" y="102673"/>
                  </a:lnTo>
                  <a:lnTo>
                    <a:pt x="137590" y="51018"/>
                  </a:lnTo>
                  <a:lnTo>
                    <a:pt x="134079" y="23050"/>
                  </a:lnTo>
                  <a:lnTo>
                    <a:pt x="124719" y="2820"/>
                  </a:lnTo>
                  <a:lnTo>
                    <a:pt x="118948" y="0"/>
                  </a:lnTo>
                  <a:lnTo>
                    <a:pt x="112761" y="1628"/>
                  </a:lnTo>
                  <a:lnTo>
                    <a:pt x="106296" y="6224"/>
                  </a:lnTo>
                  <a:lnTo>
                    <a:pt x="99113" y="30047"/>
                  </a:lnTo>
                  <a:lnTo>
                    <a:pt x="98189" y="79802"/>
                  </a:lnTo>
                  <a:lnTo>
                    <a:pt x="105324" y="137828"/>
                  </a:lnTo>
                  <a:lnTo>
                    <a:pt x="110380" y="182125"/>
                  </a:lnTo>
                  <a:lnTo>
                    <a:pt x="114396" y="243015"/>
                  </a:lnTo>
                  <a:lnTo>
                    <a:pt x="122521" y="303048"/>
                  </a:lnTo>
                  <a:lnTo>
                    <a:pt x="130061" y="359360"/>
                  </a:lnTo>
                  <a:lnTo>
                    <a:pt x="139464" y="393405"/>
                  </a:lnTo>
                  <a:lnTo>
                    <a:pt x="141646" y="396090"/>
                  </a:lnTo>
                  <a:lnTo>
                    <a:pt x="143101" y="393201"/>
                  </a:lnTo>
                  <a:lnTo>
                    <a:pt x="144070" y="386595"/>
                  </a:lnTo>
                  <a:lnTo>
                    <a:pt x="151387" y="373016"/>
                  </a:lnTo>
                  <a:lnTo>
                    <a:pt x="175148" y="345235"/>
                  </a:lnTo>
                  <a:lnTo>
                    <a:pt x="201046" y="329819"/>
                  </a:lnTo>
                  <a:lnTo>
                    <a:pt x="259943" y="310484"/>
                  </a:lnTo>
                  <a:lnTo>
                    <a:pt x="303566" y="290639"/>
                  </a:lnTo>
                  <a:lnTo>
                    <a:pt x="309539" y="283126"/>
                  </a:lnTo>
                  <a:lnTo>
                    <a:pt x="312351" y="274607"/>
                  </a:lnTo>
                  <a:lnTo>
                    <a:pt x="313056" y="265419"/>
                  </a:lnTo>
                  <a:lnTo>
                    <a:pt x="310016" y="258123"/>
                  </a:lnTo>
                  <a:lnTo>
                    <a:pt x="297280" y="246898"/>
                  </a:lnTo>
                  <a:lnTo>
                    <a:pt x="288971" y="244606"/>
                  </a:lnTo>
                  <a:lnTo>
                    <a:pt x="270379" y="245179"/>
                  </a:lnTo>
                  <a:lnTo>
                    <a:pt x="262848" y="249310"/>
                  </a:lnTo>
                  <a:lnTo>
                    <a:pt x="251360" y="263258"/>
                  </a:lnTo>
                  <a:lnTo>
                    <a:pt x="227042" y="321241"/>
                  </a:lnTo>
                  <a:lnTo>
                    <a:pt x="227471" y="358064"/>
                  </a:lnTo>
                  <a:lnTo>
                    <a:pt x="235007" y="393021"/>
                  </a:lnTo>
                  <a:lnTo>
                    <a:pt x="250238" y="420017"/>
                  </a:lnTo>
                  <a:lnTo>
                    <a:pt x="269569" y="442833"/>
                  </a:lnTo>
                  <a:lnTo>
                    <a:pt x="289442" y="451043"/>
                  </a:lnTo>
                  <a:lnTo>
                    <a:pt x="301293" y="453233"/>
                  </a:lnTo>
                  <a:lnTo>
                    <a:pt x="310363" y="452353"/>
                  </a:lnTo>
                  <a:lnTo>
                    <a:pt x="317580" y="449427"/>
                  </a:lnTo>
                  <a:lnTo>
                    <a:pt x="335523" y="436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274" y="505367"/>
              <a:ext cx="115815" cy="266082"/>
            </a:xfrm>
            <a:custGeom>
              <a:avLst/>
              <a:gdLst/>
              <a:ahLst/>
              <a:cxnLst/>
              <a:rect l="0" t="0" r="0" b="0"/>
              <a:pathLst>
                <a:path w="115815" h="266082">
                  <a:moveTo>
                    <a:pt x="0" y="115814"/>
                  </a:moveTo>
                  <a:lnTo>
                    <a:pt x="3120" y="173078"/>
                  </a:lnTo>
                  <a:lnTo>
                    <a:pt x="14654" y="228381"/>
                  </a:lnTo>
                  <a:lnTo>
                    <a:pt x="25858" y="266081"/>
                  </a:lnTo>
                  <a:lnTo>
                    <a:pt x="23971" y="260978"/>
                  </a:lnTo>
                  <a:lnTo>
                    <a:pt x="15724" y="200385"/>
                  </a:lnTo>
                  <a:lnTo>
                    <a:pt x="12725" y="142355"/>
                  </a:lnTo>
                  <a:lnTo>
                    <a:pt x="22184" y="87738"/>
                  </a:lnTo>
                  <a:lnTo>
                    <a:pt x="30917" y="64731"/>
                  </a:lnTo>
                  <a:lnTo>
                    <a:pt x="46496" y="42808"/>
                  </a:lnTo>
                  <a:lnTo>
                    <a:pt x="65119" y="276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80938" y="296412"/>
              <a:ext cx="172161" cy="451112"/>
            </a:xfrm>
            <a:custGeom>
              <a:avLst/>
              <a:gdLst/>
              <a:ahLst/>
              <a:cxnLst/>
              <a:rect l="0" t="0" r="0" b="0"/>
              <a:pathLst>
                <a:path w="172161" h="451112">
                  <a:moveTo>
                    <a:pt x="87932" y="451111"/>
                  </a:moveTo>
                  <a:lnTo>
                    <a:pt x="73278" y="390381"/>
                  </a:lnTo>
                  <a:lnTo>
                    <a:pt x="63183" y="338490"/>
                  </a:lnTo>
                  <a:lnTo>
                    <a:pt x="52783" y="286071"/>
                  </a:lnTo>
                  <a:lnTo>
                    <a:pt x="38788" y="229257"/>
                  </a:lnTo>
                  <a:lnTo>
                    <a:pt x="27098" y="175196"/>
                  </a:lnTo>
                  <a:lnTo>
                    <a:pt x="10505" y="122784"/>
                  </a:lnTo>
                  <a:lnTo>
                    <a:pt x="0" y="77098"/>
                  </a:lnTo>
                  <a:lnTo>
                    <a:pt x="1278" y="48187"/>
                  </a:lnTo>
                  <a:lnTo>
                    <a:pt x="11984" y="25979"/>
                  </a:lnTo>
                  <a:lnTo>
                    <a:pt x="19753" y="16781"/>
                  </a:lnTo>
                  <a:lnTo>
                    <a:pt x="40863" y="6561"/>
                  </a:lnTo>
                  <a:lnTo>
                    <a:pt x="92542" y="0"/>
                  </a:lnTo>
                  <a:lnTo>
                    <a:pt x="138236" y="7110"/>
                  </a:lnTo>
                  <a:lnTo>
                    <a:pt x="172160" y="19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642" y="558010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2467" y="27511"/>
                  </a:lnTo>
                  <a:lnTo>
                    <a:pt x="9286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6239" y="547481"/>
              <a:ext cx="102673" cy="172029"/>
            </a:xfrm>
            <a:custGeom>
              <a:avLst/>
              <a:gdLst/>
              <a:ahLst/>
              <a:cxnLst/>
              <a:rect l="0" t="0" r="0" b="0"/>
              <a:pathLst>
                <a:path w="102673" h="172029">
                  <a:moveTo>
                    <a:pt x="7916" y="126342"/>
                  </a:moveTo>
                  <a:lnTo>
                    <a:pt x="22570" y="170305"/>
                  </a:lnTo>
                  <a:lnTo>
                    <a:pt x="22365" y="172028"/>
                  </a:lnTo>
                  <a:lnTo>
                    <a:pt x="8344" y="144292"/>
                  </a:lnTo>
                  <a:lnTo>
                    <a:pt x="2257" y="123792"/>
                  </a:lnTo>
                  <a:lnTo>
                    <a:pt x="0" y="87112"/>
                  </a:lnTo>
                  <a:lnTo>
                    <a:pt x="3618" y="64453"/>
                  </a:lnTo>
                  <a:lnTo>
                    <a:pt x="12245" y="45804"/>
                  </a:lnTo>
                  <a:lnTo>
                    <a:pt x="17821" y="37555"/>
                  </a:lnTo>
                  <a:lnTo>
                    <a:pt x="33375" y="25270"/>
                  </a:lnTo>
                  <a:lnTo>
                    <a:pt x="79855" y="5234"/>
                  </a:lnTo>
                  <a:lnTo>
                    <a:pt x="1026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5586" y="589595"/>
              <a:ext cx="138324" cy="189136"/>
            </a:xfrm>
            <a:custGeom>
              <a:avLst/>
              <a:gdLst/>
              <a:ahLst/>
              <a:cxnLst/>
              <a:rect l="0" t="0" r="0" b="0"/>
              <a:pathLst>
                <a:path w="138324" h="189136">
                  <a:moveTo>
                    <a:pt x="101253" y="31586"/>
                  </a:moveTo>
                  <a:lnTo>
                    <a:pt x="84485" y="25997"/>
                  </a:lnTo>
                  <a:lnTo>
                    <a:pt x="66895" y="29492"/>
                  </a:lnTo>
                  <a:lnTo>
                    <a:pt x="40380" y="44613"/>
                  </a:lnTo>
                  <a:lnTo>
                    <a:pt x="17706" y="67031"/>
                  </a:lnTo>
                  <a:lnTo>
                    <a:pt x="10460" y="76273"/>
                  </a:lnTo>
                  <a:lnTo>
                    <a:pt x="2409" y="99020"/>
                  </a:lnTo>
                  <a:lnTo>
                    <a:pt x="0" y="124728"/>
                  </a:lnTo>
                  <a:lnTo>
                    <a:pt x="2829" y="151751"/>
                  </a:lnTo>
                  <a:lnTo>
                    <a:pt x="14225" y="173120"/>
                  </a:lnTo>
                  <a:lnTo>
                    <a:pt x="22177" y="182094"/>
                  </a:lnTo>
                  <a:lnTo>
                    <a:pt x="30989" y="186907"/>
                  </a:lnTo>
                  <a:lnTo>
                    <a:pt x="50137" y="189135"/>
                  </a:lnTo>
                  <a:lnTo>
                    <a:pt x="70346" y="183106"/>
                  </a:lnTo>
                  <a:lnTo>
                    <a:pt x="98335" y="166558"/>
                  </a:lnTo>
                  <a:lnTo>
                    <a:pt x="121445" y="143717"/>
                  </a:lnTo>
                  <a:lnTo>
                    <a:pt x="128753" y="134416"/>
                  </a:lnTo>
                  <a:lnTo>
                    <a:pt x="136872" y="108484"/>
                  </a:lnTo>
                  <a:lnTo>
                    <a:pt x="138323" y="67239"/>
                  </a:lnTo>
                  <a:lnTo>
                    <a:pt x="136495" y="55354"/>
                  </a:lnTo>
                  <a:lnTo>
                    <a:pt x="125105" y="32791"/>
                  </a:lnTo>
                  <a:lnTo>
                    <a:pt x="1012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32124" y="603496"/>
              <a:ext cx="315856" cy="207199"/>
            </a:xfrm>
            <a:custGeom>
              <a:avLst/>
              <a:gdLst/>
              <a:ahLst/>
              <a:cxnLst/>
              <a:rect l="0" t="0" r="0" b="0"/>
              <a:pathLst>
                <a:path w="315856" h="207199">
                  <a:moveTo>
                    <a:pt x="0" y="80856"/>
                  </a:moveTo>
                  <a:lnTo>
                    <a:pt x="14654" y="139473"/>
                  </a:lnTo>
                  <a:lnTo>
                    <a:pt x="25858" y="178222"/>
                  </a:lnTo>
                  <a:lnTo>
                    <a:pt x="16331" y="145150"/>
                  </a:lnTo>
                  <a:lnTo>
                    <a:pt x="11675" y="93729"/>
                  </a:lnTo>
                  <a:lnTo>
                    <a:pt x="13875" y="41631"/>
                  </a:lnTo>
                  <a:lnTo>
                    <a:pt x="16269" y="30140"/>
                  </a:lnTo>
                  <a:lnTo>
                    <a:pt x="21374" y="21309"/>
                  </a:lnTo>
                  <a:lnTo>
                    <a:pt x="36406" y="8377"/>
                  </a:lnTo>
                  <a:lnTo>
                    <a:pt x="45328" y="6800"/>
                  </a:lnTo>
                  <a:lnTo>
                    <a:pt x="64599" y="11287"/>
                  </a:lnTo>
                  <a:lnTo>
                    <a:pt x="81743" y="24200"/>
                  </a:lnTo>
                  <a:lnTo>
                    <a:pt x="111813" y="61086"/>
                  </a:lnTo>
                  <a:lnTo>
                    <a:pt x="119885" y="84547"/>
                  </a:lnTo>
                  <a:lnTo>
                    <a:pt x="122303" y="101214"/>
                  </a:lnTo>
                  <a:lnTo>
                    <a:pt x="119478" y="93023"/>
                  </a:lnTo>
                  <a:lnTo>
                    <a:pt x="116899" y="62104"/>
                  </a:lnTo>
                  <a:lnTo>
                    <a:pt x="122535" y="39766"/>
                  </a:lnTo>
                  <a:lnTo>
                    <a:pt x="127314" y="28896"/>
                  </a:lnTo>
                  <a:lnTo>
                    <a:pt x="141982" y="13699"/>
                  </a:lnTo>
                  <a:lnTo>
                    <a:pt x="150807" y="8009"/>
                  </a:lnTo>
                  <a:lnTo>
                    <a:pt x="185584" y="0"/>
                  </a:lnTo>
                  <a:lnTo>
                    <a:pt x="208824" y="7485"/>
                  </a:lnTo>
                  <a:lnTo>
                    <a:pt x="229681" y="22510"/>
                  </a:lnTo>
                  <a:lnTo>
                    <a:pt x="262135" y="63872"/>
                  </a:lnTo>
                  <a:lnTo>
                    <a:pt x="296996" y="122120"/>
                  </a:lnTo>
                  <a:lnTo>
                    <a:pt x="309747" y="155473"/>
                  </a:lnTo>
                  <a:lnTo>
                    <a:pt x="315855" y="207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32248" y="263212"/>
              <a:ext cx="31587" cy="589597"/>
            </a:xfrm>
            <a:custGeom>
              <a:avLst/>
              <a:gdLst/>
              <a:ahLst/>
              <a:cxnLst/>
              <a:rect l="0" t="0" r="0" b="0"/>
              <a:pathLst>
                <a:path w="31587" h="589597">
                  <a:moveTo>
                    <a:pt x="31586" y="0"/>
                  </a:moveTo>
                  <a:lnTo>
                    <a:pt x="22521" y="58617"/>
                  </a:lnTo>
                  <a:lnTo>
                    <a:pt x="21491" y="110175"/>
                  </a:lnTo>
                  <a:lnTo>
                    <a:pt x="21250" y="152692"/>
                  </a:lnTo>
                  <a:lnTo>
                    <a:pt x="21114" y="213308"/>
                  </a:lnTo>
                  <a:lnTo>
                    <a:pt x="21074" y="270263"/>
                  </a:lnTo>
                  <a:lnTo>
                    <a:pt x="21062" y="329642"/>
                  </a:lnTo>
                  <a:lnTo>
                    <a:pt x="21058" y="391628"/>
                  </a:lnTo>
                  <a:lnTo>
                    <a:pt x="21057" y="445931"/>
                  </a:lnTo>
                  <a:lnTo>
                    <a:pt x="13822" y="504286"/>
                  </a:lnTo>
                  <a:lnTo>
                    <a:pt x="8060" y="56035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6476" y="587237"/>
              <a:ext cx="168457" cy="244394"/>
            </a:xfrm>
            <a:custGeom>
              <a:avLst/>
              <a:gdLst/>
              <a:ahLst/>
              <a:cxnLst/>
              <a:rect l="0" t="0" r="0" b="0"/>
              <a:pathLst>
                <a:path w="168457" h="244394">
                  <a:moveTo>
                    <a:pt x="0" y="118172"/>
                  </a:moveTo>
                  <a:lnTo>
                    <a:pt x="37478" y="109839"/>
                  </a:lnTo>
                  <a:lnTo>
                    <a:pt x="94491" y="102488"/>
                  </a:lnTo>
                  <a:lnTo>
                    <a:pt x="133673" y="87528"/>
                  </a:lnTo>
                  <a:lnTo>
                    <a:pt x="150267" y="68678"/>
                  </a:lnTo>
                  <a:lnTo>
                    <a:pt x="156330" y="57100"/>
                  </a:lnTo>
                  <a:lnTo>
                    <a:pt x="159947" y="34877"/>
                  </a:lnTo>
                  <a:lnTo>
                    <a:pt x="159274" y="24037"/>
                  </a:lnTo>
                  <a:lnTo>
                    <a:pt x="155316" y="15641"/>
                  </a:lnTo>
                  <a:lnTo>
                    <a:pt x="141559" y="3193"/>
                  </a:lnTo>
                  <a:lnTo>
                    <a:pt x="120627" y="0"/>
                  </a:lnTo>
                  <a:lnTo>
                    <a:pt x="108494" y="786"/>
                  </a:lnTo>
                  <a:lnTo>
                    <a:pt x="88774" y="11018"/>
                  </a:lnTo>
                  <a:lnTo>
                    <a:pt x="73381" y="27264"/>
                  </a:lnTo>
                  <a:lnTo>
                    <a:pt x="46212" y="86924"/>
                  </a:lnTo>
                  <a:lnTo>
                    <a:pt x="38866" y="107794"/>
                  </a:lnTo>
                  <a:lnTo>
                    <a:pt x="39332" y="144863"/>
                  </a:lnTo>
                  <a:lnTo>
                    <a:pt x="51140" y="204206"/>
                  </a:lnTo>
                  <a:lnTo>
                    <a:pt x="62113" y="225039"/>
                  </a:lnTo>
                  <a:lnTo>
                    <a:pt x="81029" y="238978"/>
                  </a:lnTo>
                  <a:lnTo>
                    <a:pt x="92624" y="244333"/>
                  </a:lnTo>
                  <a:lnTo>
                    <a:pt x="105033" y="244393"/>
                  </a:lnTo>
                  <a:lnTo>
                    <a:pt x="141345" y="230050"/>
                  </a:lnTo>
                  <a:lnTo>
                    <a:pt x="168456" y="212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38824" y="631460"/>
              <a:ext cx="198793" cy="208799"/>
            </a:xfrm>
            <a:custGeom>
              <a:avLst/>
              <a:gdLst/>
              <a:ahLst/>
              <a:cxnLst/>
              <a:rect l="0" t="0" r="0" b="0"/>
              <a:pathLst>
                <a:path w="198793" h="208799">
                  <a:moveTo>
                    <a:pt x="72450" y="95006"/>
                  </a:moveTo>
                  <a:lnTo>
                    <a:pt x="88091" y="77025"/>
                  </a:lnTo>
                  <a:lnTo>
                    <a:pt x="96170" y="60108"/>
                  </a:lnTo>
                  <a:lnTo>
                    <a:pt x="96452" y="50684"/>
                  </a:lnTo>
                  <a:lnTo>
                    <a:pt x="90526" y="30853"/>
                  </a:lnTo>
                  <a:lnTo>
                    <a:pt x="74037" y="5548"/>
                  </a:lnTo>
                  <a:lnTo>
                    <a:pt x="66489" y="1442"/>
                  </a:lnTo>
                  <a:lnTo>
                    <a:pt x="48744" y="0"/>
                  </a:lnTo>
                  <a:lnTo>
                    <a:pt x="32278" y="6377"/>
                  </a:lnTo>
                  <a:lnTo>
                    <a:pt x="24612" y="11354"/>
                  </a:lnTo>
                  <a:lnTo>
                    <a:pt x="12974" y="26242"/>
                  </a:lnTo>
                  <a:lnTo>
                    <a:pt x="5072" y="45727"/>
                  </a:lnTo>
                  <a:lnTo>
                    <a:pt x="0" y="99483"/>
                  </a:lnTo>
                  <a:lnTo>
                    <a:pt x="4587" y="160491"/>
                  </a:lnTo>
                  <a:lnTo>
                    <a:pt x="19067" y="197857"/>
                  </a:lnTo>
                  <a:lnTo>
                    <a:pt x="26333" y="204517"/>
                  </a:lnTo>
                  <a:lnTo>
                    <a:pt x="34686" y="207788"/>
                  </a:lnTo>
                  <a:lnTo>
                    <a:pt x="43765" y="208798"/>
                  </a:lnTo>
                  <a:lnTo>
                    <a:pt x="60091" y="203682"/>
                  </a:lnTo>
                  <a:lnTo>
                    <a:pt x="67720" y="199042"/>
                  </a:lnTo>
                  <a:lnTo>
                    <a:pt x="79317" y="184528"/>
                  </a:lnTo>
                  <a:lnTo>
                    <a:pt x="103714" y="123012"/>
                  </a:lnTo>
                  <a:lnTo>
                    <a:pt x="107331" y="110167"/>
                  </a:lnTo>
                  <a:lnTo>
                    <a:pt x="110912" y="105113"/>
                  </a:lnTo>
                  <a:lnTo>
                    <a:pt x="114469" y="105254"/>
                  </a:lnTo>
                  <a:lnTo>
                    <a:pt x="174407" y="165374"/>
                  </a:lnTo>
                  <a:lnTo>
                    <a:pt x="185225" y="173074"/>
                  </a:lnTo>
                  <a:lnTo>
                    <a:pt x="198792" y="179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45231" y="615115"/>
              <a:ext cx="193026" cy="212306"/>
            </a:xfrm>
            <a:custGeom>
              <a:avLst/>
              <a:gdLst/>
              <a:ahLst/>
              <a:cxnLst/>
              <a:rect l="0" t="0" r="0" b="0"/>
              <a:pathLst>
                <a:path w="193026" h="212306">
                  <a:moveTo>
                    <a:pt x="108199" y="6066"/>
                  </a:moveTo>
                  <a:lnTo>
                    <a:pt x="74577" y="0"/>
                  </a:lnTo>
                  <a:lnTo>
                    <a:pt x="49582" y="2590"/>
                  </a:lnTo>
                  <a:lnTo>
                    <a:pt x="29114" y="10760"/>
                  </a:lnTo>
                  <a:lnTo>
                    <a:pt x="20381" y="16214"/>
                  </a:lnTo>
                  <a:lnTo>
                    <a:pt x="7558" y="31633"/>
                  </a:lnTo>
                  <a:lnTo>
                    <a:pt x="2500" y="40658"/>
                  </a:lnTo>
                  <a:lnTo>
                    <a:pt x="0" y="60045"/>
                  </a:lnTo>
                  <a:lnTo>
                    <a:pt x="972" y="70128"/>
                  </a:lnTo>
                  <a:lnTo>
                    <a:pt x="5128" y="78020"/>
                  </a:lnTo>
                  <a:lnTo>
                    <a:pt x="19106" y="89908"/>
                  </a:lnTo>
                  <a:lnTo>
                    <a:pt x="27746" y="92376"/>
                  </a:lnTo>
                  <a:lnTo>
                    <a:pt x="56675" y="90261"/>
                  </a:lnTo>
                  <a:lnTo>
                    <a:pt x="87473" y="84565"/>
                  </a:lnTo>
                  <a:lnTo>
                    <a:pt x="139828" y="94898"/>
                  </a:lnTo>
                  <a:lnTo>
                    <a:pt x="157741" y="107548"/>
                  </a:lnTo>
                  <a:lnTo>
                    <a:pt x="188305" y="144265"/>
                  </a:lnTo>
                  <a:lnTo>
                    <a:pt x="192018" y="154350"/>
                  </a:lnTo>
                  <a:lnTo>
                    <a:pt x="193025" y="174915"/>
                  </a:lnTo>
                  <a:lnTo>
                    <a:pt x="189316" y="184143"/>
                  </a:lnTo>
                  <a:lnTo>
                    <a:pt x="175836" y="200635"/>
                  </a:lnTo>
                  <a:lnTo>
                    <a:pt x="155028" y="209524"/>
                  </a:lnTo>
                  <a:lnTo>
                    <a:pt x="130182" y="212305"/>
                  </a:lnTo>
                  <a:lnTo>
                    <a:pt x="67824" y="201565"/>
                  </a:lnTo>
                  <a:lnTo>
                    <a:pt x="45028" y="195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90300" y="40008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5589" y="165292"/>
                  </a:lnTo>
                  <a:lnTo>
                    <a:pt x="9553" y="218351"/>
                  </a:lnTo>
                  <a:lnTo>
                    <a:pt x="13456" y="270772"/>
                  </a:lnTo>
                  <a:lnTo>
                    <a:pt x="19556" y="326447"/>
                  </a:lnTo>
                  <a:lnTo>
                    <a:pt x="20761" y="38302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74487" y="573478"/>
              <a:ext cx="242156" cy="47704"/>
            </a:xfrm>
            <a:custGeom>
              <a:avLst/>
              <a:gdLst/>
              <a:ahLst/>
              <a:cxnLst/>
              <a:rect l="0" t="0" r="0" b="0"/>
              <a:pathLst>
                <a:path w="242156" h="47704">
                  <a:moveTo>
                    <a:pt x="242155" y="5589"/>
                  </a:moveTo>
                  <a:lnTo>
                    <a:pt x="225387" y="0"/>
                  </a:lnTo>
                  <a:lnTo>
                    <a:pt x="207797" y="375"/>
                  </a:lnTo>
                  <a:lnTo>
                    <a:pt x="147987" y="13308"/>
                  </a:lnTo>
                  <a:lnTo>
                    <a:pt x="89197" y="26784"/>
                  </a:lnTo>
                  <a:lnTo>
                    <a:pt x="27343" y="36976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327212" y="231626"/>
            <a:ext cx="2863753" cy="852810"/>
            <a:chOff x="4327212" y="231626"/>
            <a:chExt cx="2863753" cy="852810"/>
          </a:xfrm>
        </p:grpSpPr>
        <p:sp>
          <p:nvSpPr>
            <p:cNvPr id="18" name="Freeform 17"/>
            <p:cNvSpPr/>
            <p:nvPr/>
          </p:nvSpPr>
          <p:spPr>
            <a:xfrm>
              <a:off x="4632538" y="58959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3293" y="31066"/>
                  </a:lnTo>
                  <a:lnTo>
                    <a:pt x="976" y="93563"/>
                  </a:lnTo>
                  <a:lnTo>
                    <a:pt x="290" y="15406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27212" y="389554"/>
              <a:ext cx="484312" cy="105286"/>
            </a:xfrm>
            <a:custGeom>
              <a:avLst/>
              <a:gdLst/>
              <a:ahLst/>
              <a:cxnLst/>
              <a:rect l="0" t="0" r="0" b="0"/>
              <a:pathLst>
                <a:path w="484312" h="105286">
                  <a:moveTo>
                    <a:pt x="484311" y="0"/>
                  </a:moveTo>
                  <a:lnTo>
                    <a:pt x="423201" y="25194"/>
                  </a:lnTo>
                  <a:lnTo>
                    <a:pt x="370074" y="41545"/>
                  </a:lnTo>
                  <a:lnTo>
                    <a:pt x="309797" y="56039"/>
                  </a:lnTo>
                  <a:lnTo>
                    <a:pt x="253351" y="70168"/>
                  </a:lnTo>
                  <a:lnTo>
                    <a:pt x="199459" y="79542"/>
                  </a:lnTo>
                  <a:lnTo>
                    <a:pt x="141262" y="86422"/>
                  </a:lnTo>
                  <a:lnTo>
                    <a:pt x="84446" y="93110"/>
                  </a:lnTo>
                  <a:lnTo>
                    <a:pt x="28812" y="1016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54925" y="568538"/>
              <a:ext cx="201118" cy="223978"/>
            </a:xfrm>
            <a:custGeom>
              <a:avLst/>
              <a:gdLst/>
              <a:ahLst/>
              <a:cxnLst/>
              <a:rect l="0" t="0" r="0" b="0"/>
              <a:pathLst>
                <a:path w="201118" h="223978">
                  <a:moveTo>
                    <a:pt x="98712" y="0"/>
                  </a:moveTo>
                  <a:lnTo>
                    <a:pt x="37839" y="42662"/>
                  </a:lnTo>
                  <a:lnTo>
                    <a:pt x="30054" y="49499"/>
                  </a:lnTo>
                  <a:lnTo>
                    <a:pt x="13508" y="81477"/>
                  </a:lnTo>
                  <a:lnTo>
                    <a:pt x="1197" y="114999"/>
                  </a:lnTo>
                  <a:lnTo>
                    <a:pt x="0" y="136509"/>
                  </a:lnTo>
                  <a:lnTo>
                    <a:pt x="8763" y="178913"/>
                  </a:lnTo>
                  <a:lnTo>
                    <a:pt x="23967" y="204960"/>
                  </a:lnTo>
                  <a:lnTo>
                    <a:pt x="42875" y="217046"/>
                  </a:lnTo>
                  <a:lnTo>
                    <a:pt x="65707" y="223977"/>
                  </a:lnTo>
                  <a:lnTo>
                    <a:pt x="98291" y="221302"/>
                  </a:lnTo>
                  <a:lnTo>
                    <a:pt x="119582" y="216120"/>
                  </a:lnTo>
                  <a:lnTo>
                    <a:pt x="151299" y="195447"/>
                  </a:lnTo>
                  <a:lnTo>
                    <a:pt x="177334" y="167095"/>
                  </a:lnTo>
                  <a:lnTo>
                    <a:pt x="194277" y="130878"/>
                  </a:lnTo>
                  <a:lnTo>
                    <a:pt x="201117" y="84922"/>
                  </a:lnTo>
                  <a:lnTo>
                    <a:pt x="196478" y="57631"/>
                  </a:lnTo>
                  <a:lnTo>
                    <a:pt x="191966" y="45440"/>
                  </a:lnTo>
                  <a:lnTo>
                    <a:pt x="177593" y="28774"/>
                  </a:lnTo>
                  <a:lnTo>
                    <a:pt x="168847" y="22693"/>
                  </a:lnTo>
                  <a:lnTo>
                    <a:pt x="149770" y="19055"/>
                  </a:lnTo>
                  <a:lnTo>
                    <a:pt x="11976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11482" y="231626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31585" y="0"/>
                  </a:moveTo>
                  <a:lnTo>
                    <a:pt x="23252" y="37478"/>
                  </a:lnTo>
                  <a:lnTo>
                    <a:pt x="21490" y="100080"/>
                  </a:lnTo>
                  <a:lnTo>
                    <a:pt x="15596" y="159505"/>
                  </a:lnTo>
                  <a:lnTo>
                    <a:pt x="17595" y="217251"/>
                  </a:lnTo>
                  <a:lnTo>
                    <a:pt x="12271" y="274931"/>
                  </a:lnTo>
                  <a:lnTo>
                    <a:pt x="11302" y="317554"/>
                  </a:lnTo>
                  <a:lnTo>
                    <a:pt x="10872" y="363794"/>
                  </a:lnTo>
                  <a:lnTo>
                    <a:pt x="5041" y="41909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85306" y="549812"/>
              <a:ext cx="249565" cy="534624"/>
            </a:xfrm>
            <a:custGeom>
              <a:avLst/>
              <a:gdLst/>
              <a:ahLst/>
              <a:cxnLst/>
              <a:rect l="0" t="0" r="0" b="0"/>
              <a:pathLst>
                <a:path w="249565" h="534624">
                  <a:moveTo>
                    <a:pt x="242155" y="29255"/>
                  </a:moveTo>
                  <a:lnTo>
                    <a:pt x="224174" y="13614"/>
                  </a:lnTo>
                  <a:lnTo>
                    <a:pt x="207257" y="5536"/>
                  </a:lnTo>
                  <a:lnTo>
                    <a:pt x="166824" y="0"/>
                  </a:lnTo>
                  <a:lnTo>
                    <a:pt x="110335" y="6535"/>
                  </a:lnTo>
                  <a:lnTo>
                    <a:pt x="86472" y="12528"/>
                  </a:lnTo>
                  <a:lnTo>
                    <a:pt x="67288" y="25330"/>
                  </a:lnTo>
                  <a:lnTo>
                    <a:pt x="52132" y="42718"/>
                  </a:lnTo>
                  <a:lnTo>
                    <a:pt x="41497" y="62145"/>
                  </a:lnTo>
                  <a:lnTo>
                    <a:pt x="34521" y="98402"/>
                  </a:lnTo>
                  <a:lnTo>
                    <a:pt x="38044" y="138780"/>
                  </a:lnTo>
                  <a:lnTo>
                    <a:pt x="46544" y="160211"/>
                  </a:lnTo>
                  <a:lnTo>
                    <a:pt x="52086" y="169201"/>
                  </a:lnTo>
                  <a:lnTo>
                    <a:pt x="67602" y="182310"/>
                  </a:lnTo>
                  <a:lnTo>
                    <a:pt x="87367" y="190866"/>
                  </a:lnTo>
                  <a:lnTo>
                    <a:pt x="111749" y="194669"/>
                  </a:lnTo>
                  <a:lnTo>
                    <a:pt x="131944" y="190120"/>
                  </a:lnTo>
                  <a:lnTo>
                    <a:pt x="140605" y="185631"/>
                  </a:lnTo>
                  <a:lnTo>
                    <a:pt x="153348" y="171285"/>
                  </a:lnTo>
                  <a:lnTo>
                    <a:pt x="174871" y="116069"/>
                  </a:lnTo>
                  <a:lnTo>
                    <a:pt x="182225" y="93575"/>
                  </a:lnTo>
                  <a:lnTo>
                    <a:pt x="185824" y="89683"/>
                  </a:lnTo>
                  <a:lnTo>
                    <a:pt x="189393" y="90597"/>
                  </a:lnTo>
                  <a:lnTo>
                    <a:pt x="192942" y="94716"/>
                  </a:lnTo>
                  <a:lnTo>
                    <a:pt x="207044" y="148250"/>
                  </a:lnTo>
                  <a:lnTo>
                    <a:pt x="221095" y="208738"/>
                  </a:lnTo>
                  <a:lnTo>
                    <a:pt x="231626" y="262199"/>
                  </a:lnTo>
                  <a:lnTo>
                    <a:pt x="242155" y="312745"/>
                  </a:lnTo>
                  <a:lnTo>
                    <a:pt x="249564" y="373345"/>
                  </a:lnTo>
                  <a:lnTo>
                    <a:pt x="246478" y="435045"/>
                  </a:lnTo>
                  <a:lnTo>
                    <a:pt x="232257" y="470023"/>
                  </a:lnTo>
                  <a:lnTo>
                    <a:pt x="213580" y="488754"/>
                  </a:lnTo>
                  <a:lnTo>
                    <a:pt x="202048" y="497025"/>
                  </a:lnTo>
                  <a:lnTo>
                    <a:pt x="173637" y="506214"/>
                  </a:lnTo>
                  <a:lnTo>
                    <a:pt x="118916" y="517703"/>
                  </a:lnTo>
                  <a:lnTo>
                    <a:pt x="65906" y="524002"/>
                  </a:lnTo>
                  <a:lnTo>
                    <a:pt x="19734" y="532178"/>
                  </a:lnTo>
                  <a:lnTo>
                    <a:pt x="0" y="534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59046" y="473782"/>
              <a:ext cx="147400" cy="283337"/>
            </a:xfrm>
            <a:custGeom>
              <a:avLst/>
              <a:gdLst/>
              <a:ahLst/>
              <a:cxnLst/>
              <a:rect l="0" t="0" r="0" b="0"/>
              <a:pathLst>
                <a:path w="147400" h="283337">
                  <a:moveTo>
                    <a:pt x="0" y="115813"/>
                  </a:moveTo>
                  <a:lnTo>
                    <a:pt x="2340" y="157841"/>
                  </a:lnTo>
                  <a:lnTo>
                    <a:pt x="19787" y="219348"/>
                  </a:lnTo>
                  <a:lnTo>
                    <a:pt x="40433" y="276905"/>
                  </a:lnTo>
                  <a:lnTo>
                    <a:pt x="43333" y="282869"/>
                  </a:lnTo>
                  <a:lnTo>
                    <a:pt x="44097" y="283336"/>
                  </a:lnTo>
                  <a:lnTo>
                    <a:pt x="27576" y="224751"/>
                  </a:lnTo>
                  <a:lnTo>
                    <a:pt x="13583" y="162698"/>
                  </a:lnTo>
                  <a:lnTo>
                    <a:pt x="14226" y="131972"/>
                  </a:lnTo>
                  <a:lnTo>
                    <a:pt x="33702" y="77238"/>
                  </a:lnTo>
                  <a:lnTo>
                    <a:pt x="65669" y="32284"/>
                  </a:lnTo>
                  <a:lnTo>
                    <a:pt x="88458" y="17078"/>
                  </a:lnTo>
                  <a:lnTo>
                    <a:pt x="121356" y="506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4283" y="493338"/>
              <a:ext cx="169991" cy="285771"/>
            </a:xfrm>
            <a:custGeom>
              <a:avLst/>
              <a:gdLst/>
              <a:ahLst/>
              <a:cxnLst/>
              <a:rect l="0" t="0" r="0" b="0"/>
              <a:pathLst>
                <a:path w="169991" h="285771">
                  <a:moveTo>
                    <a:pt x="48504" y="106786"/>
                  </a:moveTo>
                  <a:lnTo>
                    <a:pt x="65272" y="112375"/>
                  </a:lnTo>
                  <a:lnTo>
                    <a:pt x="98056" y="110262"/>
                  </a:lnTo>
                  <a:lnTo>
                    <a:pt x="131816" y="102227"/>
                  </a:lnTo>
                  <a:lnTo>
                    <a:pt x="150263" y="89552"/>
                  </a:lnTo>
                  <a:lnTo>
                    <a:pt x="158457" y="81258"/>
                  </a:lnTo>
                  <a:lnTo>
                    <a:pt x="167562" y="59566"/>
                  </a:lnTo>
                  <a:lnTo>
                    <a:pt x="169990" y="47230"/>
                  </a:lnTo>
                  <a:lnTo>
                    <a:pt x="166449" y="27284"/>
                  </a:lnTo>
                  <a:lnTo>
                    <a:pt x="162229" y="18690"/>
                  </a:lnTo>
                  <a:lnTo>
                    <a:pt x="148181" y="6021"/>
                  </a:lnTo>
                  <a:lnTo>
                    <a:pt x="139522" y="1005"/>
                  </a:lnTo>
                  <a:lnTo>
                    <a:pt x="129070" y="0"/>
                  </a:lnTo>
                  <a:lnTo>
                    <a:pt x="104978" y="5123"/>
                  </a:lnTo>
                  <a:lnTo>
                    <a:pt x="70697" y="26751"/>
                  </a:lnTo>
                  <a:lnTo>
                    <a:pt x="36077" y="66670"/>
                  </a:lnTo>
                  <a:lnTo>
                    <a:pt x="9828" y="118402"/>
                  </a:lnTo>
                  <a:lnTo>
                    <a:pt x="0" y="159751"/>
                  </a:lnTo>
                  <a:lnTo>
                    <a:pt x="208" y="198518"/>
                  </a:lnTo>
                  <a:lnTo>
                    <a:pt x="5982" y="220086"/>
                  </a:lnTo>
                  <a:lnTo>
                    <a:pt x="16347" y="237470"/>
                  </a:lnTo>
                  <a:lnTo>
                    <a:pt x="40926" y="260411"/>
                  </a:lnTo>
                  <a:lnTo>
                    <a:pt x="90618" y="2857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6556" y="546881"/>
              <a:ext cx="246315" cy="218748"/>
            </a:xfrm>
            <a:custGeom>
              <a:avLst/>
              <a:gdLst/>
              <a:ahLst/>
              <a:cxnLst/>
              <a:rect l="0" t="0" r="0" b="0"/>
              <a:pathLst>
                <a:path w="246315" h="218748">
                  <a:moveTo>
                    <a:pt x="151558" y="137471"/>
                  </a:moveTo>
                  <a:lnTo>
                    <a:pt x="157624" y="105019"/>
                  </a:lnTo>
                  <a:lnTo>
                    <a:pt x="146999" y="53129"/>
                  </a:lnTo>
                  <a:lnTo>
                    <a:pt x="131620" y="27213"/>
                  </a:lnTo>
                  <a:lnTo>
                    <a:pt x="112245" y="4716"/>
                  </a:lnTo>
                  <a:lnTo>
                    <a:pt x="104292" y="1005"/>
                  </a:lnTo>
                  <a:lnTo>
                    <a:pt x="86098" y="0"/>
                  </a:lnTo>
                  <a:lnTo>
                    <a:pt x="56123" y="11601"/>
                  </a:lnTo>
                  <a:lnTo>
                    <a:pt x="30604" y="35445"/>
                  </a:lnTo>
                  <a:lnTo>
                    <a:pt x="9426" y="83349"/>
                  </a:lnTo>
                  <a:lnTo>
                    <a:pt x="0" y="124034"/>
                  </a:lnTo>
                  <a:lnTo>
                    <a:pt x="1531" y="151776"/>
                  </a:lnTo>
                  <a:lnTo>
                    <a:pt x="14559" y="188113"/>
                  </a:lnTo>
                  <a:lnTo>
                    <a:pt x="38825" y="215517"/>
                  </a:lnTo>
                  <a:lnTo>
                    <a:pt x="48327" y="218747"/>
                  </a:lnTo>
                  <a:lnTo>
                    <a:pt x="68243" y="216098"/>
                  </a:lnTo>
                  <a:lnTo>
                    <a:pt x="93597" y="201452"/>
                  </a:lnTo>
                  <a:lnTo>
                    <a:pt x="115927" y="171116"/>
                  </a:lnTo>
                  <a:lnTo>
                    <a:pt x="126182" y="132492"/>
                  </a:lnTo>
                  <a:lnTo>
                    <a:pt x="129648" y="86878"/>
                  </a:lnTo>
                  <a:lnTo>
                    <a:pt x="135978" y="119226"/>
                  </a:lnTo>
                  <a:lnTo>
                    <a:pt x="156300" y="148833"/>
                  </a:lnTo>
                  <a:lnTo>
                    <a:pt x="184549" y="174243"/>
                  </a:lnTo>
                  <a:lnTo>
                    <a:pt x="207944" y="183060"/>
                  </a:lnTo>
                  <a:lnTo>
                    <a:pt x="246314" y="190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54013" y="252683"/>
              <a:ext cx="52558" cy="526426"/>
            </a:xfrm>
            <a:custGeom>
              <a:avLst/>
              <a:gdLst/>
              <a:ahLst/>
              <a:cxnLst/>
              <a:rect l="0" t="0" r="0" b="0"/>
              <a:pathLst>
                <a:path w="52558" h="526426">
                  <a:moveTo>
                    <a:pt x="10443" y="0"/>
                  </a:moveTo>
                  <a:lnTo>
                    <a:pt x="2109" y="37478"/>
                  </a:lnTo>
                  <a:lnTo>
                    <a:pt x="347" y="88902"/>
                  </a:lnTo>
                  <a:lnTo>
                    <a:pt x="0" y="144120"/>
                  </a:lnTo>
                  <a:lnTo>
                    <a:pt x="3050" y="200087"/>
                  </a:lnTo>
                  <a:lnTo>
                    <a:pt x="8983" y="261792"/>
                  </a:lnTo>
                  <a:lnTo>
                    <a:pt x="15600" y="307376"/>
                  </a:lnTo>
                  <a:lnTo>
                    <a:pt x="24969" y="367285"/>
                  </a:lnTo>
                  <a:lnTo>
                    <a:pt x="31717" y="410073"/>
                  </a:lnTo>
                  <a:lnTo>
                    <a:pt x="42092" y="464264"/>
                  </a:lnTo>
                  <a:lnTo>
                    <a:pt x="525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69699" y="47378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35656" y="7236"/>
                  </a:lnTo>
                  <a:lnTo>
                    <a:pt x="176314" y="12998"/>
                  </a:lnTo>
                  <a:lnTo>
                    <a:pt x="113856" y="19465"/>
                  </a:lnTo>
                  <a:lnTo>
                    <a:pt x="50393" y="2074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5088" y="495034"/>
              <a:ext cx="102907" cy="252490"/>
            </a:xfrm>
            <a:custGeom>
              <a:avLst/>
              <a:gdLst/>
              <a:ahLst/>
              <a:cxnLst/>
              <a:rect l="0" t="0" r="0" b="0"/>
              <a:pathLst>
                <a:path w="102907" h="252490">
                  <a:moveTo>
                    <a:pt x="28881" y="115618"/>
                  </a:moveTo>
                  <a:lnTo>
                    <a:pt x="72844" y="95375"/>
                  </a:lnTo>
                  <a:lnTo>
                    <a:pt x="97539" y="70626"/>
                  </a:lnTo>
                  <a:lnTo>
                    <a:pt x="101559" y="59887"/>
                  </a:lnTo>
                  <a:lnTo>
                    <a:pt x="102906" y="35477"/>
                  </a:lnTo>
                  <a:lnTo>
                    <a:pt x="99288" y="24756"/>
                  </a:lnTo>
                  <a:lnTo>
                    <a:pt x="85909" y="6605"/>
                  </a:lnTo>
                  <a:lnTo>
                    <a:pt x="77428" y="1999"/>
                  </a:lnTo>
                  <a:lnTo>
                    <a:pt x="58646" y="0"/>
                  </a:lnTo>
                  <a:lnTo>
                    <a:pt x="41719" y="6131"/>
                  </a:lnTo>
                  <a:lnTo>
                    <a:pt x="33930" y="11041"/>
                  </a:lnTo>
                  <a:lnTo>
                    <a:pt x="22156" y="28975"/>
                  </a:lnTo>
                  <a:lnTo>
                    <a:pt x="2475" y="84885"/>
                  </a:lnTo>
                  <a:lnTo>
                    <a:pt x="0" y="123930"/>
                  </a:lnTo>
                  <a:lnTo>
                    <a:pt x="7325" y="165134"/>
                  </a:lnTo>
                  <a:lnTo>
                    <a:pt x="23793" y="204639"/>
                  </a:lnTo>
                  <a:lnTo>
                    <a:pt x="36759" y="223813"/>
                  </a:lnTo>
                  <a:lnTo>
                    <a:pt x="53439" y="237015"/>
                  </a:lnTo>
                  <a:lnTo>
                    <a:pt x="92052" y="252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22274" y="490926"/>
              <a:ext cx="204742" cy="220585"/>
            </a:xfrm>
            <a:custGeom>
              <a:avLst/>
              <a:gdLst/>
              <a:ahLst/>
              <a:cxnLst/>
              <a:rect l="0" t="0" r="0" b="0"/>
              <a:pathLst>
                <a:path w="204742" h="220585">
                  <a:moveTo>
                    <a:pt x="137021" y="24970"/>
                  </a:moveTo>
                  <a:lnTo>
                    <a:pt x="125843" y="13792"/>
                  </a:lnTo>
                  <a:lnTo>
                    <a:pt x="96535" y="1251"/>
                  </a:lnTo>
                  <a:lnTo>
                    <a:pt x="74573" y="0"/>
                  </a:lnTo>
                  <a:lnTo>
                    <a:pt x="31878" y="8729"/>
                  </a:lnTo>
                  <a:lnTo>
                    <a:pt x="5782" y="23927"/>
                  </a:lnTo>
                  <a:lnTo>
                    <a:pt x="1565" y="31294"/>
                  </a:lnTo>
                  <a:lnTo>
                    <a:pt x="0" y="48838"/>
                  </a:lnTo>
                  <a:lnTo>
                    <a:pt x="3559" y="57259"/>
                  </a:lnTo>
                  <a:lnTo>
                    <a:pt x="16874" y="72856"/>
                  </a:lnTo>
                  <a:lnTo>
                    <a:pt x="75590" y="100700"/>
                  </a:lnTo>
                  <a:lnTo>
                    <a:pt x="130346" y="121557"/>
                  </a:lnTo>
                  <a:lnTo>
                    <a:pt x="190541" y="153211"/>
                  </a:lnTo>
                  <a:lnTo>
                    <a:pt x="197268" y="160766"/>
                  </a:lnTo>
                  <a:lnTo>
                    <a:pt x="204741" y="181640"/>
                  </a:lnTo>
                  <a:lnTo>
                    <a:pt x="203225" y="191418"/>
                  </a:lnTo>
                  <a:lnTo>
                    <a:pt x="192182" y="208521"/>
                  </a:lnTo>
                  <a:lnTo>
                    <a:pt x="172455" y="217682"/>
                  </a:lnTo>
                  <a:lnTo>
                    <a:pt x="146921" y="220584"/>
                  </a:lnTo>
                  <a:lnTo>
                    <a:pt x="102000" y="214471"/>
                  </a:lnTo>
                  <a:lnTo>
                    <a:pt x="43198" y="191070"/>
                  </a:lnTo>
                  <a:lnTo>
                    <a:pt x="21208" y="182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96551" y="273740"/>
              <a:ext cx="52258" cy="442198"/>
            </a:xfrm>
            <a:custGeom>
              <a:avLst/>
              <a:gdLst/>
              <a:ahLst/>
              <a:cxnLst/>
              <a:rect l="0" t="0" r="0" b="0"/>
              <a:pathLst>
                <a:path w="52258" h="442198">
                  <a:moveTo>
                    <a:pt x="20671" y="0"/>
                  </a:moveTo>
                  <a:lnTo>
                    <a:pt x="9493" y="16768"/>
                  </a:lnTo>
                  <a:lnTo>
                    <a:pt x="1566" y="76752"/>
                  </a:lnTo>
                  <a:lnTo>
                    <a:pt x="0" y="139207"/>
                  </a:lnTo>
                  <a:lnTo>
                    <a:pt x="5280" y="201933"/>
                  </a:lnTo>
                  <a:lnTo>
                    <a:pt x="16418" y="259384"/>
                  </a:lnTo>
                  <a:lnTo>
                    <a:pt x="22950" y="312673"/>
                  </a:lnTo>
                  <a:lnTo>
                    <a:pt x="37349" y="369249"/>
                  </a:lnTo>
                  <a:lnTo>
                    <a:pt x="43983" y="415743"/>
                  </a:lnTo>
                  <a:lnTo>
                    <a:pt x="522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54052" y="372960"/>
              <a:ext cx="189514" cy="27123"/>
            </a:xfrm>
            <a:custGeom>
              <a:avLst/>
              <a:gdLst/>
              <a:ahLst/>
              <a:cxnLst/>
              <a:rect l="0" t="0" r="0" b="0"/>
              <a:pathLst>
                <a:path w="189514" h="27123">
                  <a:moveTo>
                    <a:pt x="189513" y="6065"/>
                  </a:moveTo>
                  <a:lnTo>
                    <a:pt x="148655" y="0"/>
                  </a:lnTo>
                  <a:lnTo>
                    <a:pt x="94311" y="4521"/>
                  </a:lnTo>
                  <a:lnTo>
                    <a:pt x="66482" y="7718"/>
                  </a:lnTo>
                  <a:lnTo>
                    <a:pt x="19847" y="22596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69907" y="72646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742648" y="1434635"/>
            <a:ext cx="1890704" cy="597366"/>
            <a:chOff x="1742648" y="1434635"/>
            <a:chExt cx="1890704" cy="597366"/>
          </a:xfrm>
        </p:grpSpPr>
        <p:sp>
          <p:nvSpPr>
            <p:cNvPr id="34" name="Freeform 33"/>
            <p:cNvSpPr/>
            <p:nvPr/>
          </p:nvSpPr>
          <p:spPr>
            <a:xfrm>
              <a:off x="2000414" y="1495046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31586" y="0"/>
                  </a:moveTo>
                  <a:lnTo>
                    <a:pt x="28466" y="60384"/>
                  </a:lnTo>
                  <a:lnTo>
                    <a:pt x="23252" y="111868"/>
                  </a:lnTo>
                  <a:lnTo>
                    <a:pt x="21491" y="171186"/>
                  </a:lnTo>
                  <a:lnTo>
                    <a:pt x="21143" y="227964"/>
                  </a:lnTo>
                  <a:lnTo>
                    <a:pt x="21074" y="284239"/>
                  </a:lnTo>
                  <a:lnTo>
                    <a:pt x="21060" y="340416"/>
                  </a:lnTo>
                  <a:lnTo>
                    <a:pt x="13822" y="398912"/>
                  </a:lnTo>
                  <a:lnTo>
                    <a:pt x="10335" y="453158"/>
                  </a:lnTo>
                  <a:lnTo>
                    <a:pt x="2388" y="508357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42648" y="1495046"/>
              <a:ext cx="236710" cy="338013"/>
            </a:xfrm>
            <a:custGeom>
              <a:avLst/>
              <a:gdLst/>
              <a:ahLst/>
              <a:cxnLst/>
              <a:rect l="0" t="0" r="0" b="0"/>
              <a:pathLst>
                <a:path w="236710" h="338013">
                  <a:moveTo>
                    <a:pt x="236709" y="200042"/>
                  </a:moveTo>
                  <a:lnTo>
                    <a:pt x="179475" y="254156"/>
                  </a:lnTo>
                  <a:lnTo>
                    <a:pt x="127008" y="289500"/>
                  </a:lnTo>
                  <a:lnTo>
                    <a:pt x="72753" y="319011"/>
                  </a:lnTo>
                  <a:lnTo>
                    <a:pt x="49196" y="333246"/>
                  </a:lnTo>
                  <a:lnTo>
                    <a:pt x="27028" y="338012"/>
                  </a:lnTo>
                  <a:lnTo>
                    <a:pt x="16203" y="337646"/>
                  </a:lnTo>
                  <a:lnTo>
                    <a:pt x="8987" y="332722"/>
                  </a:lnTo>
                  <a:lnTo>
                    <a:pt x="4176" y="324760"/>
                  </a:lnTo>
                  <a:lnTo>
                    <a:pt x="0" y="304605"/>
                  </a:lnTo>
                  <a:lnTo>
                    <a:pt x="9771" y="241411"/>
                  </a:lnTo>
                  <a:lnTo>
                    <a:pt x="24032" y="189106"/>
                  </a:lnTo>
                  <a:lnTo>
                    <a:pt x="42802" y="141689"/>
                  </a:lnTo>
                  <a:lnTo>
                    <a:pt x="68901" y="91765"/>
                  </a:lnTo>
                  <a:lnTo>
                    <a:pt x="96154" y="35501"/>
                  </a:lnTo>
                  <a:lnTo>
                    <a:pt x="105220" y="15778"/>
                  </a:lnTo>
                  <a:lnTo>
                    <a:pt x="1208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00455" y="19477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45934" y="1434635"/>
              <a:ext cx="249362" cy="518617"/>
            </a:xfrm>
            <a:custGeom>
              <a:avLst/>
              <a:gdLst/>
              <a:ahLst/>
              <a:cxnLst/>
              <a:rect l="0" t="0" r="0" b="0"/>
              <a:pathLst>
                <a:path w="249362" h="518617">
                  <a:moveTo>
                    <a:pt x="249361" y="102525"/>
                  </a:moveTo>
                  <a:lnTo>
                    <a:pt x="189768" y="152023"/>
                  </a:lnTo>
                  <a:lnTo>
                    <a:pt x="154613" y="209707"/>
                  </a:lnTo>
                  <a:lnTo>
                    <a:pt x="126530" y="269926"/>
                  </a:lnTo>
                  <a:lnTo>
                    <a:pt x="99623" y="329741"/>
                  </a:lnTo>
                  <a:lnTo>
                    <a:pt x="81829" y="383497"/>
                  </a:lnTo>
                  <a:lnTo>
                    <a:pt x="73770" y="423642"/>
                  </a:lnTo>
                  <a:lnTo>
                    <a:pt x="74502" y="466342"/>
                  </a:lnTo>
                  <a:lnTo>
                    <a:pt x="80399" y="488830"/>
                  </a:lnTo>
                  <a:lnTo>
                    <a:pt x="90818" y="506623"/>
                  </a:lnTo>
                  <a:lnTo>
                    <a:pt x="100382" y="512304"/>
                  </a:lnTo>
                  <a:lnTo>
                    <a:pt x="126606" y="518616"/>
                  </a:lnTo>
                  <a:lnTo>
                    <a:pt x="148400" y="515182"/>
                  </a:lnTo>
                  <a:lnTo>
                    <a:pt x="187044" y="493913"/>
                  </a:lnTo>
                  <a:lnTo>
                    <a:pt x="212439" y="468446"/>
                  </a:lnTo>
                  <a:lnTo>
                    <a:pt x="233576" y="427230"/>
                  </a:lnTo>
                  <a:lnTo>
                    <a:pt x="245896" y="375241"/>
                  </a:lnTo>
                  <a:lnTo>
                    <a:pt x="245215" y="336968"/>
                  </a:lnTo>
                  <a:lnTo>
                    <a:pt x="234504" y="292594"/>
                  </a:lnTo>
                  <a:lnTo>
                    <a:pt x="218963" y="266207"/>
                  </a:lnTo>
                  <a:lnTo>
                    <a:pt x="164313" y="222045"/>
                  </a:lnTo>
                  <a:lnTo>
                    <a:pt x="104049" y="198232"/>
                  </a:lnTo>
                  <a:lnTo>
                    <a:pt x="49594" y="178689"/>
                  </a:lnTo>
                  <a:lnTo>
                    <a:pt x="28385" y="167182"/>
                  </a:lnTo>
                  <a:lnTo>
                    <a:pt x="13499" y="151149"/>
                  </a:lnTo>
                  <a:lnTo>
                    <a:pt x="4154" y="131155"/>
                  </a:lnTo>
                  <a:lnTo>
                    <a:pt x="0" y="106671"/>
                  </a:lnTo>
                  <a:lnTo>
                    <a:pt x="4393" y="83311"/>
                  </a:lnTo>
                  <a:lnTo>
                    <a:pt x="15314" y="62400"/>
                  </a:lnTo>
                  <a:lnTo>
                    <a:pt x="60916" y="22531"/>
                  </a:lnTo>
                  <a:lnTo>
                    <a:pt x="91750" y="6553"/>
                  </a:lnTo>
                  <a:lnTo>
                    <a:pt x="134291" y="0"/>
                  </a:lnTo>
                  <a:lnTo>
                    <a:pt x="157665" y="4706"/>
                  </a:lnTo>
                  <a:lnTo>
                    <a:pt x="197323" y="26791"/>
                  </a:lnTo>
                  <a:lnTo>
                    <a:pt x="211805" y="43129"/>
                  </a:lnTo>
                  <a:lnTo>
                    <a:pt x="228304" y="70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11729" y="1446779"/>
              <a:ext cx="341577" cy="528229"/>
            </a:xfrm>
            <a:custGeom>
              <a:avLst/>
              <a:gdLst/>
              <a:ahLst/>
              <a:cxnLst/>
              <a:rect l="0" t="0" r="0" b="0"/>
              <a:pathLst>
                <a:path w="341577" h="528229">
                  <a:moveTo>
                    <a:pt x="57307" y="16682"/>
                  </a:moveTo>
                  <a:lnTo>
                    <a:pt x="41666" y="43068"/>
                  </a:lnTo>
                  <a:lnTo>
                    <a:pt x="22463" y="99994"/>
                  </a:lnTo>
                  <a:lnTo>
                    <a:pt x="4698" y="153432"/>
                  </a:lnTo>
                  <a:lnTo>
                    <a:pt x="0" y="166367"/>
                  </a:lnTo>
                  <a:lnTo>
                    <a:pt x="15742" y="107323"/>
                  </a:lnTo>
                  <a:lnTo>
                    <a:pt x="29004" y="71224"/>
                  </a:lnTo>
                  <a:lnTo>
                    <a:pt x="42388" y="50282"/>
                  </a:lnTo>
                  <a:lnTo>
                    <a:pt x="84111" y="10390"/>
                  </a:lnTo>
                  <a:lnTo>
                    <a:pt x="105095" y="2187"/>
                  </a:lnTo>
                  <a:lnTo>
                    <a:pt x="117241" y="0"/>
                  </a:lnTo>
                  <a:lnTo>
                    <a:pt x="127679" y="2051"/>
                  </a:lnTo>
                  <a:lnTo>
                    <a:pt x="153547" y="20535"/>
                  </a:lnTo>
                  <a:lnTo>
                    <a:pt x="168711" y="34382"/>
                  </a:lnTo>
                  <a:lnTo>
                    <a:pt x="184812" y="66510"/>
                  </a:lnTo>
                  <a:lnTo>
                    <a:pt x="204397" y="129929"/>
                  </a:lnTo>
                  <a:lnTo>
                    <a:pt x="218683" y="185281"/>
                  </a:lnTo>
                  <a:lnTo>
                    <a:pt x="223665" y="240942"/>
                  </a:lnTo>
                  <a:lnTo>
                    <a:pt x="219552" y="301888"/>
                  </a:lnTo>
                  <a:lnTo>
                    <a:pt x="210925" y="364400"/>
                  </a:lnTo>
                  <a:lnTo>
                    <a:pt x="200959" y="421786"/>
                  </a:lnTo>
                  <a:lnTo>
                    <a:pt x="185008" y="459067"/>
                  </a:lnTo>
                  <a:lnTo>
                    <a:pt x="135791" y="516477"/>
                  </a:lnTo>
                  <a:lnTo>
                    <a:pt x="114806" y="525422"/>
                  </a:lnTo>
                  <a:lnTo>
                    <a:pt x="91051" y="528228"/>
                  </a:lnTo>
                  <a:lnTo>
                    <a:pt x="68795" y="525575"/>
                  </a:lnTo>
                  <a:lnTo>
                    <a:pt x="59116" y="519721"/>
                  </a:lnTo>
                  <a:lnTo>
                    <a:pt x="42123" y="500737"/>
                  </a:lnTo>
                  <a:lnTo>
                    <a:pt x="33011" y="473583"/>
                  </a:lnTo>
                  <a:lnTo>
                    <a:pt x="30131" y="444357"/>
                  </a:lnTo>
                  <a:lnTo>
                    <a:pt x="32750" y="419669"/>
                  </a:lnTo>
                  <a:lnTo>
                    <a:pt x="40934" y="400118"/>
                  </a:lnTo>
                  <a:lnTo>
                    <a:pt x="53539" y="383630"/>
                  </a:lnTo>
                  <a:lnTo>
                    <a:pt x="80367" y="362363"/>
                  </a:lnTo>
                  <a:lnTo>
                    <a:pt x="111713" y="349303"/>
                  </a:lnTo>
                  <a:lnTo>
                    <a:pt x="150116" y="346083"/>
                  </a:lnTo>
                  <a:lnTo>
                    <a:pt x="191131" y="353188"/>
                  </a:lnTo>
                  <a:lnTo>
                    <a:pt x="246911" y="369718"/>
                  </a:lnTo>
                  <a:lnTo>
                    <a:pt x="302990" y="373676"/>
                  </a:lnTo>
                  <a:lnTo>
                    <a:pt x="341576" y="374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8062" y="1486118"/>
              <a:ext cx="285290" cy="430069"/>
            </a:xfrm>
            <a:custGeom>
              <a:avLst/>
              <a:gdLst/>
              <a:ahLst/>
              <a:cxnLst/>
              <a:rect l="0" t="0" r="0" b="0"/>
              <a:pathLst>
                <a:path w="285290" h="430069">
                  <a:moveTo>
                    <a:pt x="0" y="19457"/>
                  </a:moveTo>
                  <a:lnTo>
                    <a:pt x="16767" y="25046"/>
                  </a:lnTo>
                  <a:lnTo>
                    <a:pt x="78565" y="21001"/>
                  </a:lnTo>
                  <a:lnTo>
                    <a:pt x="133672" y="14173"/>
                  </a:lnTo>
                  <a:lnTo>
                    <a:pt x="186758" y="8794"/>
                  </a:lnTo>
                  <a:lnTo>
                    <a:pt x="242304" y="800"/>
                  </a:lnTo>
                  <a:lnTo>
                    <a:pt x="256293" y="0"/>
                  </a:lnTo>
                  <a:lnTo>
                    <a:pt x="266788" y="2976"/>
                  </a:lnTo>
                  <a:lnTo>
                    <a:pt x="274955" y="8469"/>
                  </a:lnTo>
                  <a:lnTo>
                    <a:pt x="281569" y="15641"/>
                  </a:lnTo>
                  <a:lnTo>
                    <a:pt x="284809" y="23932"/>
                  </a:lnTo>
                  <a:lnTo>
                    <a:pt x="285289" y="42503"/>
                  </a:lnTo>
                  <a:lnTo>
                    <a:pt x="276065" y="98662"/>
                  </a:lnTo>
                  <a:lnTo>
                    <a:pt x="262978" y="152909"/>
                  </a:lnTo>
                  <a:lnTo>
                    <a:pt x="244464" y="210859"/>
                  </a:lnTo>
                  <a:lnTo>
                    <a:pt x="223287" y="267661"/>
                  </a:lnTo>
                  <a:lnTo>
                    <a:pt x="201904" y="324548"/>
                  </a:lnTo>
                  <a:lnTo>
                    <a:pt x="182385" y="376469"/>
                  </a:lnTo>
                  <a:lnTo>
                    <a:pt x="157927" y="430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958715" y="1347647"/>
            <a:ext cx="4706240" cy="800167"/>
            <a:chOff x="3958715" y="1347647"/>
            <a:chExt cx="4706240" cy="800167"/>
          </a:xfrm>
        </p:grpSpPr>
        <p:sp>
          <p:nvSpPr>
            <p:cNvPr id="41" name="Freeform 40"/>
            <p:cNvSpPr/>
            <p:nvPr/>
          </p:nvSpPr>
          <p:spPr>
            <a:xfrm>
              <a:off x="3990300" y="1863544"/>
              <a:ext cx="56707" cy="231628"/>
            </a:xfrm>
            <a:custGeom>
              <a:avLst/>
              <a:gdLst/>
              <a:ahLst/>
              <a:cxnLst/>
              <a:rect l="0" t="0" r="0" b="0"/>
              <a:pathLst>
                <a:path w="56707" h="231628">
                  <a:moveTo>
                    <a:pt x="0" y="0"/>
                  </a:moveTo>
                  <a:lnTo>
                    <a:pt x="34747" y="53875"/>
                  </a:lnTo>
                  <a:lnTo>
                    <a:pt x="55644" y="105447"/>
                  </a:lnTo>
                  <a:lnTo>
                    <a:pt x="56706" y="126414"/>
                  </a:lnTo>
                  <a:lnTo>
                    <a:pt x="41547" y="189519"/>
                  </a:lnTo>
                  <a:lnTo>
                    <a:pt x="31418" y="21486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58715" y="1726673"/>
              <a:ext cx="53617" cy="33325"/>
            </a:xfrm>
            <a:custGeom>
              <a:avLst/>
              <a:gdLst/>
              <a:ahLst/>
              <a:cxnLst/>
              <a:rect l="0" t="0" r="0" b="0"/>
              <a:pathLst>
                <a:path w="53617" h="33325">
                  <a:moveTo>
                    <a:pt x="0" y="10529"/>
                  </a:moveTo>
                  <a:lnTo>
                    <a:pt x="11178" y="21707"/>
                  </a:lnTo>
                  <a:lnTo>
                    <a:pt x="16811" y="22660"/>
                  </a:lnTo>
                  <a:lnTo>
                    <a:pt x="22905" y="20956"/>
                  </a:lnTo>
                  <a:lnTo>
                    <a:pt x="29308" y="17480"/>
                  </a:lnTo>
                  <a:lnTo>
                    <a:pt x="32407" y="18672"/>
                  </a:lnTo>
                  <a:lnTo>
                    <a:pt x="33303" y="22977"/>
                  </a:lnTo>
                  <a:lnTo>
                    <a:pt x="32730" y="29356"/>
                  </a:lnTo>
                  <a:lnTo>
                    <a:pt x="35858" y="32439"/>
                  </a:lnTo>
                  <a:lnTo>
                    <a:pt x="41453" y="33324"/>
                  </a:lnTo>
                  <a:lnTo>
                    <a:pt x="48692" y="32745"/>
                  </a:lnTo>
                  <a:lnTo>
                    <a:pt x="52349" y="28849"/>
                  </a:lnTo>
                  <a:lnTo>
                    <a:pt x="53616" y="22742"/>
                  </a:lnTo>
                  <a:lnTo>
                    <a:pt x="53292" y="15161"/>
                  </a:lnTo>
                  <a:lnTo>
                    <a:pt x="50736" y="10108"/>
                  </a:lnTo>
                  <a:lnTo>
                    <a:pt x="46692" y="6739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53596" y="1410818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31585" y="0"/>
                  </a:moveTo>
                  <a:lnTo>
                    <a:pt x="20132" y="48931"/>
                  </a:lnTo>
                  <a:lnTo>
                    <a:pt x="13374" y="96776"/>
                  </a:lnTo>
                  <a:lnTo>
                    <a:pt x="11371" y="151117"/>
                  </a:lnTo>
                  <a:lnTo>
                    <a:pt x="10778" y="208552"/>
                  </a:lnTo>
                  <a:lnTo>
                    <a:pt x="10602" y="262615"/>
                  </a:lnTo>
                  <a:lnTo>
                    <a:pt x="10550" y="315678"/>
                  </a:lnTo>
                  <a:lnTo>
                    <a:pt x="7415" y="368445"/>
                  </a:lnTo>
                  <a:lnTo>
                    <a:pt x="2197" y="41488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19086" y="1347647"/>
              <a:ext cx="245039" cy="387220"/>
            </a:xfrm>
            <a:custGeom>
              <a:avLst/>
              <a:gdLst/>
              <a:ahLst/>
              <a:cxnLst/>
              <a:rect l="0" t="0" r="0" b="0"/>
              <a:pathLst>
                <a:path w="245039" h="387220">
                  <a:moveTo>
                    <a:pt x="245038" y="252684"/>
                  </a:moveTo>
                  <a:lnTo>
                    <a:pt x="191163" y="271812"/>
                  </a:lnTo>
                  <a:lnTo>
                    <a:pt x="129117" y="309283"/>
                  </a:lnTo>
                  <a:lnTo>
                    <a:pt x="66044" y="350989"/>
                  </a:lnTo>
                  <a:lnTo>
                    <a:pt x="18999" y="386050"/>
                  </a:lnTo>
                  <a:lnTo>
                    <a:pt x="12457" y="387219"/>
                  </a:lnTo>
                  <a:lnTo>
                    <a:pt x="6926" y="384488"/>
                  </a:lnTo>
                  <a:lnTo>
                    <a:pt x="2068" y="379158"/>
                  </a:lnTo>
                  <a:lnTo>
                    <a:pt x="0" y="372095"/>
                  </a:lnTo>
                  <a:lnTo>
                    <a:pt x="2678" y="345387"/>
                  </a:lnTo>
                  <a:lnTo>
                    <a:pt x="17356" y="283349"/>
                  </a:lnTo>
                  <a:lnTo>
                    <a:pt x="38280" y="222780"/>
                  </a:lnTo>
                  <a:lnTo>
                    <a:pt x="51065" y="167005"/>
                  </a:lnTo>
                  <a:lnTo>
                    <a:pt x="62262" y="115254"/>
                  </a:lnTo>
                  <a:lnTo>
                    <a:pt x="73407" y="62021"/>
                  </a:lnTo>
                  <a:lnTo>
                    <a:pt x="871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74694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45430" y="1404694"/>
              <a:ext cx="218819" cy="585193"/>
            </a:xfrm>
            <a:custGeom>
              <a:avLst/>
              <a:gdLst/>
              <a:ahLst/>
              <a:cxnLst/>
              <a:rect l="0" t="0" r="0" b="0"/>
              <a:pathLst>
                <a:path w="218819" h="585193">
                  <a:moveTo>
                    <a:pt x="208290" y="206166"/>
                  </a:moveTo>
                  <a:lnTo>
                    <a:pt x="214356" y="173714"/>
                  </a:lnTo>
                  <a:lnTo>
                    <a:pt x="203730" y="110645"/>
                  </a:lnTo>
                  <a:lnTo>
                    <a:pt x="175642" y="49524"/>
                  </a:lnTo>
                  <a:lnTo>
                    <a:pt x="148418" y="11967"/>
                  </a:lnTo>
                  <a:lnTo>
                    <a:pt x="128258" y="2872"/>
                  </a:lnTo>
                  <a:lnTo>
                    <a:pt x="104870" y="0"/>
                  </a:lnTo>
                  <a:lnTo>
                    <a:pt x="82777" y="2622"/>
                  </a:lnTo>
                  <a:lnTo>
                    <a:pt x="64379" y="10807"/>
                  </a:lnTo>
                  <a:lnTo>
                    <a:pt x="56197" y="16265"/>
                  </a:lnTo>
                  <a:lnTo>
                    <a:pt x="33504" y="46304"/>
                  </a:lnTo>
                  <a:lnTo>
                    <a:pt x="9264" y="103745"/>
                  </a:lnTo>
                  <a:lnTo>
                    <a:pt x="0" y="157599"/>
                  </a:lnTo>
                  <a:lnTo>
                    <a:pt x="3985" y="193725"/>
                  </a:lnTo>
                  <a:lnTo>
                    <a:pt x="12593" y="212725"/>
                  </a:lnTo>
                  <a:lnTo>
                    <a:pt x="25387" y="228968"/>
                  </a:lnTo>
                  <a:lnTo>
                    <a:pt x="42772" y="243986"/>
                  </a:lnTo>
                  <a:lnTo>
                    <a:pt x="68436" y="252221"/>
                  </a:lnTo>
                  <a:lnTo>
                    <a:pt x="109530" y="253737"/>
                  </a:lnTo>
                  <a:lnTo>
                    <a:pt x="132811" y="248365"/>
                  </a:lnTo>
                  <a:lnTo>
                    <a:pt x="154856" y="238179"/>
                  </a:lnTo>
                  <a:lnTo>
                    <a:pt x="181409" y="213701"/>
                  </a:lnTo>
                  <a:lnTo>
                    <a:pt x="202937" y="173989"/>
                  </a:lnTo>
                  <a:lnTo>
                    <a:pt x="210980" y="153261"/>
                  </a:lnTo>
                  <a:lnTo>
                    <a:pt x="212423" y="153348"/>
                  </a:lnTo>
                  <a:lnTo>
                    <a:pt x="209065" y="216628"/>
                  </a:lnTo>
                  <a:lnTo>
                    <a:pt x="214109" y="272436"/>
                  </a:lnTo>
                  <a:lnTo>
                    <a:pt x="216725" y="315948"/>
                  </a:lnTo>
                  <a:lnTo>
                    <a:pt x="217888" y="361412"/>
                  </a:lnTo>
                  <a:lnTo>
                    <a:pt x="218405" y="405016"/>
                  </a:lnTo>
                  <a:lnTo>
                    <a:pt x="218635" y="447792"/>
                  </a:lnTo>
                  <a:lnTo>
                    <a:pt x="218764" y="505096"/>
                  </a:lnTo>
                  <a:lnTo>
                    <a:pt x="218802" y="548592"/>
                  </a:lnTo>
                  <a:lnTo>
                    <a:pt x="218818" y="585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0488" y="1463461"/>
              <a:ext cx="302318" cy="508581"/>
            </a:xfrm>
            <a:custGeom>
              <a:avLst/>
              <a:gdLst/>
              <a:ahLst/>
              <a:cxnLst/>
              <a:rect l="0" t="0" r="0" b="0"/>
              <a:pathLst>
                <a:path w="302318" h="508581">
                  <a:moveTo>
                    <a:pt x="145916" y="21057"/>
                  </a:moveTo>
                  <a:lnTo>
                    <a:pt x="121869" y="30632"/>
                  </a:lnTo>
                  <a:lnTo>
                    <a:pt x="86323" y="60460"/>
                  </a:lnTo>
                  <a:lnTo>
                    <a:pt x="59362" y="103536"/>
                  </a:lnTo>
                  <a:lnTo>
                    <a:pt x="38439" y="153292"/>
                  </a:lnTo>
                  <a:lnTo>
                    <a:pt x="17711" y="207574"/>
                  </a:lnTo>
                  <a:lnTo>
                    <a:pt x="3521" y="268903"/>
                  </a:lnTo>
                  <a:lnTo>
                    <a:pt x="0" y="320010"/>
                  </a:lnTo>
                  <a:lnTo>
                    <a:pt x="1930" y="383443"/>
                  </a:lnTo>
                  <a:lnTo>
                    <a:pt x="18818" y="436050"/>
                  </a:lnTo>
                  <a:lnTo>
                    <a:pt x="51522" y="482577"/>
                  </a:lnTo>
                  <a:lnTo>
                    <a:pt x="66528" y="496408"/>
                  </a:lnTo>
                  <a:lnTo>
                    <a:pt x="84896" y="506455"/>
                  </a:lnTo>
                  <a:lnTo>
                    <a:pt x="104758" y="508580"/>
                  </a:lnTo>
                  <a:lnTo>
                    <a:pt x="167057" y="494197"/>
                  </a:lnTo>
                  <a:lnTo>
                    <a:pt x="189237" y="485195"/>
                  </a:lnTo>
                  <a:lnTo>
                    <a:pt x="225692" y="460396"/>
                  </a:lnTo>
                  <a:lnTo>
                    <a:pt x="260157" y="417455"/>
                  </a:lnTo>
                  <a:lnTo>
                    <a:pt x="283906" y="364260"/>
                  </a:lnTo>
                  <a:lnTo>
                    <a:pt x="298692" y="314758"/>
                  </a:lnTo>
                  <a:lnTo>
                    <a:pt x="302317" y="267826"/>
                  </a:lnTo>
                  <a:lnTo>
                    <a:pt x="300422" y="205805"/>
                  </a:lnTo>
                  <a:lnTo>
                    <a:pt x="283541" y="147887"/>
                  </a:lnTo>
                  <a:lnTo>
                    <a:pt x="250440" y="90867"/>
                  </a:lnTo>
                  <a:lnTo>
                    <a:pt x="217039" y="54647"/>
                  </a:lnTo>
                  <a:lnTo>
                    <a:pt x="171403" y="24962"/>
                  </a:lnTo>
                  <a:lnTo>
                    <a:pt x="115939" y="4096"/>
                  </a:lnTo>
                  <a:lnTo>
                    <a:pt x="1038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03058" y="1396137"/>
              <a:ext cx="370603" cy="566300"/>
            </a:xfrm>
            <a:custGeom>
              <a:avLst/>
              <a:gdLst/>
              <a:ahLst/>
              <a:cxnLst/>
              <a:rect l="0" t="0" r="0" b="0"/>
              <a:pathLst>
                <a:path w="370603" h="566300">
                  <a:moveTo>
                    <a:pt x="119201" y="4153"/>
                  </a:moveTo>
                  <a:lnTo>
                    <a:pt x="95154" y="13728"/>
                  </a:lnTo>
                  <a:lnTo>
                    <a:pt x="73731" y="31686"/>
                  </a:lnTo>
                  <a:lnTo>
                    <a:pt x="32647" y="88949"/>
                  </a:lnTo>
                  <a:lnTo>
                    <a:pt x="11025" y="141098"/>
                  </a:lnTo>
                  <a:lnTo>
                    <a:pt x="7309" y="144583"/>
                  </a:lnTo>
                  <a:lnTo>
                    <a:pt x="3662" y="143396"/>
                  </a:lnTo>
                  <a:lnTo>
                    <a:pt x="61" y="139096"/>
                  </a:lnTo>
                  <a:lnTo>
                    <a:pt x="0" y="132719"/>
                  </a:lnTo>
                  <a:lnTo>
                    <a:pt x="11092" y="106977"/>
                  </a:lnTo>
                  <a:lnTo>
                    <a:pt x="56615" y="47221"/>
                  </a:lnTo>
                  <a:lnTo>
                    <a:pt x="80899" y="24192"/>
                  </a:lnTo>
                  <a:lnTo>
                    <a:pt x="123073" y="5338"/>
                  </a:lnTo>
                  <a:lnTo>
                    <a:pt x="148998" y="0"/>
                  </a:lnTo>
                  <a:lnTo>
                    <a:pt x="176118" y="1527"/>
                  </a:lnTo>
                  <a:lnTo>
                    <a:pt x="197529" y="9225"/>
                  </a:lnTo>
                  <a:lnTo>
                    <a:pt x="230339" y="33231"/>
                  </a:lnTo>
                  <a:lnTo>
                    <a:pt x="238785" y="56071"/>
                  </a:lnTo>
                  <a:lnTo>
                    <a:pt x="241369" y="83379"/>
                  </a:lnTo>
                  <a:lnTo>
                    <a:pt x="238619" y="107215"/>
                  </a:lnTo>
                  <a:lnTo>
                    <a:pt x="218915" y="151113"/>
                  </a:lnTo>
                  <a:lnTo>
                    <a:pt x="185610" y="198547"/>
                  </a:lnTo>
                  <a:lnTo>
                    <a:pt x="159155" y="215519"/>
                  </a:lnTo>
                  <a:lnTo>
                    <a:pt x="154025" y="215254"/>
                  </a:lnTo>
                  <a:lnTo>
                    <a:pt x="151776" y="211567"/>
                  </a:lnTo>
                  <a:lnTo>
                    <a:pt x="151446" y="205600"/>
                  </a:lnTo>
                  <a:lnTo>
                    <a:pt x="155906" y="200452"/>
                  </a:lnTo>
                  <a:lnTo>
                    <a:pt x="173338" y="191613"/>
                  </a:lnTo>
                  <a:lnTo>
                    <a:pt x="215050" y="191238"/>
                  </a:lnTo>
                  <a:lnTo>
                    <a:pt x="253276" y="198535"/>
                  </a:lnTo>
                  <a:lnTo>
                    <a:pt x="308345" y="234688"/>
                  </a:lnTo>
                  <a:lnTo>
                    <a:pt x="337070" y="259633"/>
                  </a:lnTo>
                  <a:lnTo>
                    <a:pt x="351732" y="280306"/>
                  </a:lnTo>
                  <a:lnTo>
                    <a:pt x="365394" y="319423"/>
                  </a:lnTo>
                  <a:lnTo>
                    <a:pt x="370602" y="381330"/>
                  </a:lnTo>
                  <a:lnTo>
                    <a:pt x="366042" y="438965"/>
                  </a:lnTo>
                  <a:lnTo>
                    <a:pt x="354080" y="464125"/>
                  </a:lnTo>
                  <a:lnTo>
                    <a:pt x="307756" y="518447"/>
                  </a:lnTo>
                  <a:lnTo>
                    <a:pt x="275675" y="541931"/>
                  </a:lnTo>
                  <a:lnTo>
                    <a:pt x="223505" y="560940"/>
                  </a:lnTo>
                  <a:lnTo>
                    <a:pt x="197144" y="566299"/>
                  </a:lnTo>
                  <a:lnTo>
                    <a:pt x="151625" y="560207"/>
                  </a:lnTo>
                  <a:lnTo>
                    <a:pt x="119201" y="551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22383" y="1937243"/>
              <a:ext cx="76626" cy="210571"/>
            </a:xfrm>
            <a:custGeom>
              <a:avLst/>
              <a:gdLst/>
              <a:ahLst/>
              <a:cxnLst/>
              <a:rect l="0" t="0" r="0" b="0"/>
              <a:pathLst>
                <a:path w="76626" h="210571">
                  <a:moveTo>
                    <a:pt x="0" y="0"/>
                  </a:moveTo>
                  <a:lnTo>
                    <a:pt x="49499" y="55088"/>
                  </a:lnTo>
                  <a:lnTo>
                    <a:pt x="72823" y="108727"/>
                  </a:lnTo>
                  <a:lnTo>
                    <a:pt x="76625" y="121617"/>
                  </a:lnTo>
                  <a:lnTo>
                    <a:pt x="74610" y="145299"/>
                  </a:lnTo>
                  <a:lnTo>
                    <a:pt x="65915" y="166353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48684" y="1768787"/>
              <a:ext cx="31586" cy="13548"/>
            </a:xfrm>
            <a:custGeom>
              <a:avLst/>
              <a:gdLst/>
              <a:ahLst/>
              <a:cxnLst/>
              <a:rect l="0" t="0" r="0" b="0"/>
              <a:pathLst>
                <a:path w="31586" h="13548">
                  <a:moveTo>
                    <a:pt x="31585" y="0"/>
                  </a:moveTo>
                  <a:lnTo>
                    <a:pt x="20407" y="11178"/>
                  </a:lnTo>
                  <a:lnTo>
                    <a:pt x="15944" y="13302"/>
                  </a:lnTo>
                  <a:lnTo>
                    <a:pt x="11799" y="1354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22549" y="1421347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2724" y="52050"/>
                  </a:lnTo>
                  <a:lnTo>
                    <a:pt x="11179" y="108229"/>
                  </a:lnTo>
                  <a:lnTo>
                    <a:pt x="7601" y="163089"/>
                  </a:lnTo>
                  <a:lnTo>
                    <a:pt x="2253" y="218338"/>
                  </a:lnTo>
                  <a:lnTo>
                    <a:pt x="3787" y="277212"/>
                  </a:lnTo>
                  <a:lnTo>
                    <a:pt x="9197" y="339027"/>
                  </a:lnTo>
                  <a:lnTo>
                    <a:pt x="10266" y="398637"/>
                  </a:lnTo>
                  <a:lnTo>
                    <a:pt x="9280" y="453077"/>
                  </a:lnTo>
                  <a:lnTo>
                    <a:pt x="2180" y="51145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36411" y="1400290"/>
              <a:ext cx="307196" cy="360853"/>
            </a:xfrm>
            <a:custGeom>
              <a:avLst/>
              <a:gdLst/>
              <a:ahLst/>
              <a:cxnLst/>
              <a:rect l="0" t="0" r="0" b="0"/>
              <a:pathLst>
                <a:path w="307196" h="360853">
                  <a:moveTo>
                    <a:pt x="307195" y="221098"/>
                  </a:moveTo>
                  <a:lnTo>
                    <a:pt x="243745" y="248632"/>
                  </a:lnTo>
                  <a:lnTo>
                    <a:pt x="182531" y="282429"/>
                  </a:lnTo>
                  <a:lnTo>
                    <a:pt x="125032" y="311982"/>
                  </a:lnTo>
                  <a:lnTo>
                    <a:pt x="66007" y="344273"/>
                  </a:lnTo>
                  <a:lnTo>
                    <a:pt x="23117" y="360852"/>
                  </a:lnTo>
                  <a:lnTo>
                    <a:pt x="14864" y="359891"/>
                  </a:lnTo>
                  <a:lnTo>
                    <a:pt x="8193" y="355741"/>
                  </a:lnTo>
                  <a:lnTo>
                    <a:pt x="2575" y="349465"/>
                  </a:lnTo>
                  <a:lnTo>
                    <a:pt x="0" y="341771"/>
                  </a:lnTo>
                  <a:lnTo>
                    <a:pt x="258" y="323863"/>
                  </a:lnTo>
                  <a:lnTo>
                    <a:pt x="21443" y="265076"/>
                  </a:lnTo>
                  <a:lnTo>
                    <a:pt x="36671" y="204699"/>
                  </a:lnTo>
                  <a:lnTo>
                    <a:pt x="50943" y="150398"/>
                  </a:lnTo>
                  <a:lnTo>
                    <a:pt x="68148" y="99638"/>
                  </a:lnTo>
                  <a:lnTo>
                    <a:pt x="88140" y="45158"/>
                  </a:lnTo>
                  <a:lnTo>
                    <a:pt x="966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12062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95746" y="1403008"/>
              <a:ext cx="269043" cy="577046"/>
            </a:xfrm>
            <a:custGeom>
              <a:avLst/>
              <a:gdLst/>
              <a:ahLst/>
              <a:cxnLst/>
              <a:rect l="0" t="0" r="0" b="0"/>
              <a:pathLst>
                <a:path w="269043" h="577046">
                  <a:moveTo>
                    <a:pt x="269042" y="134152"/>
                  </a:moveTo>
                  <a:lnTo>
                    <a:pt x="234713" y="195025"/>
                  </a:lnTo>
                  <a:lnTo>
                    <a:pt x="195934" y="254992"/>
                  </a:lnTo>
                  <a:lnTo>
                    <a:pt x="159528" y="315946"/>
                  </a:lnTo>
                  <a:lnTo>
                    <a:pt x="125305" y="378894"/>
                  </a:lnTo>
                  <a:lnTo>
                    <a:pt x="103042" y="438256"/>
                  </a:lnTo>
                  <a:lnTo>
                    <a:pt x="85702" y="501102"/>
                  </a:lnTo>
                  <a:lnTo>
                    <a:pt x="91970" y="544458"/>
                  </a:lnTo>
                  <a:lnTo>
                    <a:pt x="94841" y="555088"/>
                  </a:lnTo>
                  <a:lnTo>
                    <a:pt x="101436" y="563345"/>
                  </a:lnTo>
                  <a:lnTo>
                    <a:pt x="121241" y="575639"/>
                  </a:lnTo>
                  <a:lnTo>
                    <a:pt x="131904" y="577045"/>
                  </a:lnTo>
                  <a:lnTo>
                    <a:pt x="153108" y="572369"/>
                  </a:lnTo>
                  <a:lnTo>
                    <a:pt x="171113" y="559372"/>
                  </a:lnTo>
                  <a:lnTo>
                    <a:pt x="216121" y="507297"/>
                  </a:lnTo>
                  <a:lnTo>
                    <a:pt x="238831" y="455864"/>
                  </a:lnTo>
                  <a:lnTo>
                    <a:pt x="260648" y="400645"/>
                  </a:lnTo>
                  <a:lnTo>
                    <a:pt x="265311" y="372696"/>
                  </a:lnTo>
                  <a:lnTo>
                    <a:pt x="261144" y="344677"/>
                  </a:lnTo>
                  <a:lnTo>
                    <a:pt x="239405" y="288561"/>
                  </a:lnTo>
                  <a:lnTo>
                    <a:pt x="213857" y="257632"/>
                  </a:lnTo>
                  <a:lnTo>
                    <a:pt x="151969" y="218927"/>
                  </a:lnTo>
                  <a:lnTo>
                    <a:pt x="96827" y="190412"/>
                  </a:lnTo>
                  <a:lnTo>
                    <a:pt x="36545" y="148200"/>
                  </a:lnTo>
                  <a:lnTo>
                    <a:pt x="11161" y="127136"/>
                  </a:lnTo>
                  <a:lnTo>
                    <a:pt x="2349" y="106857"/>
                  </a:lnTo>
                  <a:lnTo>
                    <a:pt x="0" y="94899"/>
                  </a:lnTo>
                  <a:lnTo>
                    <a:pt x="3628" y="72253"/>
                  </a:lnTo>
                  <a:lnTo>
                    <a:pt x="18824" y="42892"/>
                  </a:lnTo>
                  <a:lnTo>
                    <a:pt x="25022" y="34708"/>
                  </a:lnTo>
                  <a:lnTo>
                    <a:pt x="44385" y="22494"/>
                  </a:lnTo>
                  <a:lnTo>
                    <a:pt x="94943" y="5122"/>
                  </a:lnTo>
                  <a:lnTo>
                    <a:pt x="148820" y="0"/>
                  </a:lnTo>
                  <a:lnTo>
                    <a:pt x="183507" y="7316"/>
                  </a:lnTo>
                  <a:lnTo>
                    <a:pt x="205290" y="17729"/>
                  </a:lnTo>
                  <a:lnTo>
                    <a:pt x="220431" y="33276"/>
                  </a:lnTo>
                  <a:lnTo>
                    <a:pt x="247984" y="81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91171" y="1547689"/>
              <a:ext cx="63172" cy="473783"/>
            </a:xfrm>
            <a:custGeom>
              <a:avLst/>
              <a:gdLst/>
              <a:ahLst/>
              <a:cxnLst/>
              <a:rect l="0" t="0" r="0" b="0"/>
              <a:pathLst>
                <a:path w="63172" h="473783">
                  <a:moveTo>
                    <a:pt x="63171" y="0"/>
                  </a:moveTo>
                  <a:lnTo>
                    <a:pt x="48516" y="55141"/>
                  </a:lnTo>
                  <a:lnTo>
                    <a:pt x="31504" y="117875"/>
                  </a:lnTo>
                  <a:lnTo>
                    <a:pt x="21033" y="167897"/>
                  </a:lnTo>
                  <a:lnTo>
                    <a:pt x="13641" y="225222"/>
                  </a:lnTo>
                  <a:lnTo>
                    <a:pt x="11143" y="286513"/>
                  </a:lnTo>
                  <a:lnTo>
                    <a:pt x="10711" y="340696"/>
                  </a:lnTo>
                  <a:lnTo>
                    <a:pt x="10582" y="395615"/>
                  </a:lnTo>
                  <a:lnTo>
                    <a:pt x="3304" y="45348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5887" y="1473989"/>
              <a:ext cx="316871" cy="313767"/>
            </a:xfrm>
            <a:custGeom>
              <a:avLst/>
              <a:gdLst/>
              <a:ahLst/>
              <a:cxnLst/>
              <a:rect l="0" t="0" r="0" b="0"/>
              <a:pathLst>
                <a:path w="316871" h="313767">
                  <a:moveTo>
                    <a:pt x="316870" y="252684"/>
                  </a:moveTo>
                  <a:lnTo>
                    <a:pt x="300102" y="247095"/>
                  </a:lnTo>
                  <a:lnTo>
                    <a:pt x="267317" y="249208"/>
                  </a:lnTo>
                  <a:lnTo>
                    <a:pt x="215487" y="267639"/>
                  </a:lnTo>
                  <a:lnTo>
                    <a:pt x="153867" y="287438"/>
                  </a:lnTo>
                  <a:lnTo>
                    <a:pt x="98971" y="301750"/>
                  </a:lnTo>
                  <a:lnTo>
                    <a:pt x="43068" y="312722"/>
                  </a:lnTo>
                  <a:lnTo>
                    <a:pt x="29050" y="313766"/>
                  </a:lnTo>
                  <a:lnTo>
                    <a:pt x="18535" y="310953"/>
                  </a:lnTo>
                  <a:lnTo>
                    <a:pt x="10355" y="305568"/>
                  </a:lnTo>
                  <a:lnTo>
                    <a:pt x="3732" y="298469"/>
                  </a:lnTo>
                  <a:lnTo>
                    <a:pt x="486" y="290226"/>
                  </a:lnTo>
                  <a:lnTo>
                    <a:pt x="0" y="271709"/>
                  </a:lnTo>
                  <a:lnTo>
                    <a:pt x="15454" y="214592"/>
                  </a:lnTo>
                  <a:lnTo>
                    <a:pt x="34802" y="160802"/>
                  </a:lnTo>
                  <a:lnTo>
                    <a:pt x="53485" y="105664"/>
                  </a:lnTo>
                  <a:lnTo>
                    <a:pt x="79587" y="45457"/>
                  </a:lnTo>
                  <a:lnTo>
                    <a:pt x="1062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43896" y="1495046"/>
              <a:ext cx="21059" cy="579069"/>
            </a:xfrm>
            <a:custGeom>
              <a:avLst/>
              <a:gdLst/>
              <a:ahLst/>
              <a:cxnLst/>
              <a:rect l="0" t="0" r="0" b="0"/>
              <a:pathLst>
                <a:path w="21059" h="579069">
                  <a:moveTo>
                    <a:pt x="21058" y="0"/>
                  </a:moveTo>
                  <a:lnTo>
                    <a:pt x="21058" y="50433"/>
                  </a:lnTo>
                  <a:lnTo>
                    <a:pt x="21058" y="108920"/>
                  </a:lnTo>
                  <a:lnTo>
                    <a:pt x="21058" y="154084"/>
                  </a:lnTo>
                  <a:lnTo>
                    <a:pt x="15468" y="208781"/>
                  </a:lnTo>
                  <a:lnTo>
                    <a:pt x="17570" y="269185"/>
                  </a:lnTo>
                  <a:lnTo>
                    <a:pt x="12267" y="326177"/>
                  </a:lnTo>
                  <a:lnTo>
                    <a:pt x="10871" y="382495"/>
                  </a:lnTo>
                  <a:lnTo>
                    <a:pt x="10630" y="435816"/>
                  </a:lnTo>
                  <a:lnTo>
                    <a:pt x="10558" y="496068"/>
                  </a:lnTo>
                  <a:lnTo>
                    <a:pt x="3299" y="551754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50224" y="1495046"/>
              <a:ext cx="304202" cy="334668"/>
            </a:xfrm>
            <a:custGeom>
              <a:avLst/>
              <a:gdLst/>
              <a:ahLst/>
              <a:cxnLst/>
              <a:rect l="0" t="0" r="0" b="0"/>
              <a:pathLst>
                <a:path w="304202" h="334668">
                  <a:moveTo>
                    <a:pt x="304201" y="252684"/>
                  </a:moveTo>
                  <a:lnTo>
                    <a:pt x="250056" y="264137"/>
                  </a:lnTo>
                  <a:lnTo>
                    <a:pt x="195110" y="283022"/>
                  </a:lnTo>
                  <a:lnTo>
                    <a:pt x="139196" y="308113"/>
                  </a:lnTo>
                  <a:lnTo>
                    <a:pt x="86211" y="325547"/>
                  </a:lnTo>
                  <a:lnTo>
                    <a:pt x="49319" y="333545"/>
                  </a:lnTo>
                  <a:lnTo>
                    <a:pt x="36013" y="334667"/>
                  </a:lnTo>
                  <a:lnTo>
                    <a:pt x="25973" y="331906"/>
                  </a:lnTo>
                  <a:lnTo>
                    <a:pt x="18110" y="326556"/>
                  </a:lnTo>
                  <a:lnTo>
                    <a:pt x="11698" y="319479"/>
                  </a:lnTo>
                  <a:lnTo>
                    <a:pt x="4574" y="299139"/>
                  </a:lnTo>
                  <a:lnTo>
                    <a:pt x="0" y="247952"/>
                  </a:lnTo>
                  <a:lnTo>
                    <a:pt x="4797" y="201109"/>
                  </a:lnTo>
                  <a:lnTo>
                    <a:pt x="19217" y="150185"/>
                  </a:lnTo>
                  <a:lnTo>
                    <a:pt x="35474" y="87811"/>
                  </a:lnTo>
                  <a:lnTo>
                    <a:pt x="43019" y="29737"/>
                  </a:lnTo>
                  <a:lnTo>
                    <a:pt x="51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27627" y="3002939"/>
            <a:ext cx="2230135" cy="660979"/>
            <a:chOff x="1827627" y="3002939"/>
            <a:chExt cx="2230135" cy="660979"/>
          </a:xfrm>
        </p:grpSpPr>
        <p:sp>
          <p:nvSpPr>
            <p:cNvPr id="60" name="Freeform 59"/>
            <p:cNvSpPr/>
            <p:nvPr/>
          </p:nvSpPr>
          <p:spPr>
            <a:xfrm>
              <a:off x="2032000" y="3116435"/>
              <a:ext cx="63172" cy="547483"/>
            </a:xfrm>
            <a:custGeom>
              <a:avLst/>
              <a:gdLst/>
              <a:ahLst/>
              <a:cxnLst/>
              <a:rect l="0" t="0" r="0" b="0"/>
              <a:pathLst>
                <a:path w="63172" h="547483">
                  <a:moveTo>
                    <a:pt x="63171" y="0"/>
                  </a:moveTo>
                  <a:lnTo>
                    <a:pt x="48516" y="55141"/>
                  </a:lnTo>
                  <a:lnTo>
                    <a:pt x="42209" y="114444"/>
                  </a:lnTo>
                  <a:lnTo>
                    <a:pt x="35253" y="170000"/>
                  </a:lnTo>
                  <a:lnTo>
                    <a:pt x="32672" y="225195"/>
                  </a:lnTo>
                  <a:lnTo>
                    <a:pt x="30737" y="281974"/>
                  </a:lnTo>
                  <a:lnTo>
                    <a:pt x="23315" y="340618"/>
                  </a:lnTo>
                  <a:lnTo>
                    <a:pt x="18606" y="390652"/>
                  </a:lnTo>
                  <a:lnTo>
                    <a:pt x="12922" y="439402"/>
                  </a:lnTo>
                  <a:lnTo>
                    <a:pt x="11001" y="49779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27627" y="3137492"/>
              <a:ext cx="214902" cy="369713"/>
            </a:xfrm>
            <a:custGeom>
              <a:avLst/>
              <a:gdLst/>
              <a:ahLst/>
              <a:cxnLst/>
              <a:rect l="0" t="0" r="0" b="0"/>
              <a:pathLst>
                <a:path w="214902" h="369713">
                  <a:moveTo>
                    <a:pt x="214901" y="242155"/>
                  </a:moveTo>
                  <a:lnTo>
                    <a:pt x="156338" y="291654"/>
                  </a:lnTo>
                  <a:lnTo>
                    <a:pt x="95448" y="339273"/>
                  </a:lnTo>
                  <a:lnTo>
                    <a:pt x="35597" y="369475"/>
                  </a:lnTo>
                  <a:lnTo>
                    <a:pt x="14718" y="369712"/>
                  </a:lnTo>
                  <a:lnTo>
                    <a:pt x="7746" y="364627"/>
                  </a:lnTo>
                  <a:lnTo>
                    <a:pt x="0" y="346500"/>
                  </a:lnTo>
                  <a:lnTo>
                    <a:pt x="1228" y="309987"/>
                  </a:lnTo>
                  <a:lnTo>
                    <a:pt x="19359" y="255728"/>
                  </a:lnTo>
                  <a:lnTo>
                    <a:pt x="35419" y="203069"/>
                  </a:lnTo>
                  <a:lnTo>
                    <a:pt x="55446" y="147347"/>
                  </a:lnTo>
                  <a:lnTo>
                    <a:pt x="74696" y="88420"/>
                  </a:lnTo>
                  <a:lnTo>
                    <a:pt x="99815" y="34840"/>
                  </a:lnTo>
                  <a:lnTo>
                    <a:pt x="1201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32041" y="361127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14805" y="3002939"/>
              <a:ext cx="244684" cy="597792"/>
            </a:xfrm>
            <a:custGeom>
              <a:avLst/>
              <a:gdLst/>
              <a:ahLst/>
              <a:cxnLst/>
              <a:rect l="0" t="0" r="0" b="0"/>
              <a:pathLst>
                <a:path w="244684" h="597792">
                  <a:moveTo>
                    <a:pt x="227848" y="155610"/>
                  </a:moveTo>
                  <a:lnTo>
                    <a:pt x="191931" y="217890"/>
                  </a:lnTo>
                  <a:lnTo>
                    <a:pt x="164514" y="271941"/>
                  </a:lnTo>
                  <a:lnTo>
                    <a:pt x="136568" y="327677"/>
                  </a:lnTo>
                  <a:lnTo>
                    <a:pt x="109688" y="382577"/>
                  </a:lnTo>
                  <a:lnTo>
                    <a:pt x="88083" y="444855"/>
                  </a:lnTo>
                  <a:lnTo>
                    <a:pt x="74721" y="499830"/>
                  </a:lnTo>
                  <a:lnTo>
                    <a:pt x="72512" y="540571"/>
                  </a:lnTo>
                  <a:lnTo>
                    <a:pt x="76141" y="564180"/>
                  </a:lnTo>
                  <a:lnTo>
                    <a:pt x="87893" y="583251"/>
                  </a:lnTo>
                  <a:lnTo>
                    <a:pt x="95940" y="591613"/>
                  </a:lnTo>
                  <a:lnTo>
                    <a:pt x="105984" y="596017"/>
                  </a:lnTo>
                  <a:lnTo>
                    <a:pt x="129622" y="597791"/>
                  </a:lnTo>
                  <a:lnTo>
                    <a:pt x="163649" y="586624"/>
                  </a:lnTo>
                  <a:lnTo>
                    <a:pt x="190368" y="568497"/>
                  </a:lnTo>
                  <a:lnTo>
                    <a:pt x="234657" y="512854"/>
                  </a:lnTo>
                  <a:lnTo>
                    <a:pt x="244683" y="470600"/>
                  </a:lnTo>
                  <a:lnTo>
                    <a:pt x="239665" y="420731"/>
                  </a:lnTo>
                  <a:lnTo>
                    <a:pt x="233880" y="398614"/>
                  </a:lnTo>
                  <a:lnTo>
                    <a:pt x="221170" y="380205"/>
                  </a:lnTo>
                  <a:lnTo>
                    <a:pt x="162822" y="327780"/>
                  </a:lnTo>
                  <a:lnTo>
                    <a:pt x="101343" y="294544"/>
                  </a:lnTo>
                  <a:lnTo>
                    <a:pt x="43909" y="253749"/>
                  </a:lnTo>
                  <a:lnTo>
                    <a:pt x="8976" y="197097"/>
                  </a:lnTo>
                  <a:lnTo>
                    <a:pt x="0" y="160364"/>
                  </a:lnTo>
                  <a:lnTo>
                    <a:pt x="2930" y="125433"/>
                  </a:lnTo>
                  <a:lnTo>
                    <a:pt x="17699" y="71567"/>
                  </a:lnTo>
                  <a:lnTo>
                    <a:pt x="25654" y="51577"/>
                  </a:lnTo>
                  <a:lnTo>
                    <a:pt x="36988" y="34894"/>
                  </a:lnTo>
                  <a:lnTo>
                    <a:pt x="52944" y="22799"/>
                  </a:lnTo>
                  <a:lnTo>
                    <a:pt x="91783" y="5503"/>
                  </a:lnTo>
                  <a:lnTo>
                    <a:pt x="128391" y="0"/>
                  </a:lnTo>
                  <a:lnTo>
                    <a:pt x="152059" y="4951"/>
                  </a:lnTo>
                  <a:lnTo>
                    <a:pt x="163284" y="9547"/>
                  </a:lnTo>
                  <a:lnTo>
                    <a:pt x="181995" y="27132"/>
                  </a:lnTo>
                  <a:lnTo>
                    <a:pt x="195770" y="50546"/>
                  </a:lnTo>
                  <a:lnTo>
                    <a:pt x="210929" y="111908"/>
                  </a:lnTo>
                  <a:lnTo>
                    <a:pt x="217319" y="134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2431" y="3082847"/>
              <a:ext cx="312419" cy="515129"/>
            </a:xfrm>
            <a:custGeom>
              <a:avLst/>
              <a:gdLst/>
              <a:ahLst/>
              <a:cxnLst/>
              <a:rect l="0" t="0" r="0" b="0"/>
              <a:pathLst>
                <a:path w="312419" h="515129">
                  <a:moveTo>
                    <a:pt x="70263" y="12531"/>
                  </a:moveTo>
                  <a:lnTo>
                    <a:pt x="46544" y="71148"/>
                  </a:lnTo>
                  <a:lnTo>
                    <a:pt x="28260" y="127745"/>
                  </a:lnTo>
                  <a:lnTo>
                    <a:pt x="14133" y="170340"/>
                  </a:lnTo>
                  <a:lnTo>
                    <a:pt x="11786" y="171549"/>
                  </a:lnTo>
                  <a:lnTo>
                    <a:pt x="9178" y="157295"/>
                  </a:lnTo>
                  <a:lnTo>
                    <a:pt x="14258" y="137702"/>
                  </a:lnTo>
                  <a:lnTo>
                    <a:pt x="41502" y="75599"/>
                  </a:lnTo>
                  <a:lnTo>
                    <a:pt x="81039" y="23975"/>
                  </a:lnTo>
                  <a:lnTo>
                    <a:pt x="96109" y="10598"/>
                  </a:lnTo>
                  <a:lnTo>
                    <a:pt x="114506" y="754"/>
                  </a:lnTo>
                  <a:lnTo>
                    <a:pt x="124324" y="0"/>
                  </a:lnTo>
                  <a:lnTo>
                    <a:pt x="144593" y="5402"/>
                  </a:lnTo>
                  <a:lnTo>
                    <a:pt x="170146" y="21597"/>
                  </a:lnTo>
                  <a:lnTo>
                    <a:pt x="192535" y="46803"/>
                  </a:lnTo>
                  <a:lnTo>
                    <a:pt x="216664" y="108566"/>
                  </a:lnTo>
                  <a:lnTo>
                    <a:pt x="231503" y="163692"/>
                  </a:lnTo>
                  <a:lnTo>
                    <a:pt x="237293" y="226877"/>
                  </a:lnTo>
                  <a:lnTo>
                    <a:pt x="235318" y="288751"/>
                  </a:lnTo>
                  <a:lnTo>
                    <a:pt x="227183" y="339649"/>
                  </a:lnTo>
                  <a:lnTo>
                    <a:pt x="214244" y="388655"/>
                  </a:lnTo>
                  <a:lnTo>
                    <a:pt x="192472" y="429691"/>
                  </a:lnTo>
                  <a:lnTo>
                    <a:pt x="141404" y="485040"/>
                  </a:lnTo>
                  <a:lnTo>
                    <a:pt x="111619" y="503873"/>
                  </a:lnTo>
                  <a:lnTo>
                    <a:pt x="89813" y="511665"/>
                  </a:lnTo>
                  <a:lnTo>
                    <a:pt x="64524" y="515128"/>
                  </a:lnTo>
                  <a:lnTo>
                    <a:pt x="40806" y="510429"/>
                  </a:lnTo>
                  <a:lnTo>
                    <a:pt x="29568" y="505899"/>
                  </a:lnTo>
                  <a:lnTo>
                    <a:pt x="13962" y="491509"/>
                  </a:lnTo>
                  <a:lnTo>
                    <a:pt x="8162" y="482758"/>
                  </a:lnTo>
                  <a:lnTo>
                    <a:pt x="0" y="448085"/>
                  </a:lnTo>
                  <a:lnTo>
                    <a:pt x="3171" y="413765"/>
                  </a:lnTo>
                  <a:lnTo>
                    <a:pt x="11588" y="395188"/>
                  </a:lnTo>
                  <a:lnTo>
                    <a:pt x="36056" y="364198"/>
                  </a:lnTo>
                  <a:lnTo>
                    <a:pt x="55840" y="356001"/>
                  </a:lnTo>
                  <a:lnTo>
                    <a:pt x="106668" y="350738"/>
                  </a:lnTo>
                  <a:lnTo>
                    <a:pt x="164268" y="361066"/>
                  </a:lnTo>
                  <a:lnTo>
                    <a:pt x="218733" y="376493"/>
                  </a:lnTo>
                  <a:lnTo>
                    <a:pt x="271209" y="380133"/>
                  </a:lnTo>
                  <a:lnTo>
                    <a:pt x="312418" y="381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58549" y="3031673"/>
              <a:ext cx="334234" cy="505903"/>
            </a:xfrm>
            <a:custGeom>
              <a:avLst/>
              <a:gdLst/>
              <a:ahLst/>
              <a:cxnLst/>
              <a:rect l="0" t="0" r="0" b="0"/>
              <a:pathLst>
                <a:path w="334234" h="505903">
                  <a:moveTo>
                    <a:pt x="0" y="42648"/>
                  </a:moveTo>
                  <a:lnTo>
                    <a:pt x="48930" y="42648"/>
                  </a:lnTo>
                  <a:lnTo>
                    <a:pt x="108061" y="37059"/>
                  </a:lnTo>
                  <a:lnTo>
                    <a:pt x="164802" y="31925"/>
                  </a:lnTo>
                  <a:lnTo>
                    <a:pt x="221070" y="23979"/>
                  </a:lnTo>
                  <a:lnTo>
                    <a:pt x="271655" y="16474"/>
                  </a:lnTo>
                  <a:lnTo>
                    <a:pt x="314273" y="0"/>
                  </a:lnTo>
                  <a:lnTo>
                    <a:pt x="322989" y="1348"/>
                  </a:lnTo>
                  <a:lnTo>
                    <a:pt x="331139" y="4586"/>
                  </a:lnTo>
                  <a:lnTo>
                    <a:pt x="334233" y="10254"/>
                  </a:lnTo>
                  <a:lnTo>
                    <a:pt x="333956" y="17543"/>
                  </a:lnTo>
                  <a:lnTo>
                    <a:pt x="315595" y="77922"/>
                  </a:lnTo>
                  <a:lnTo>
                    <a:pt x="296176" y="131114"/>
                  </a:lnTo>
                  <a:lnTo>
                    <a:pt x="276619" y="178305"/>
                  </a:lnTo>
                  <a:lnTo>
                    <a:pt x="256006" y="229331"/>
                  </a:lnTo>
                  <a:lnTo>
                    <a:pt x="236486" y="289400"/>
                  </a:lnTo>
                  <a:lnTo>
                    <a:pt x="212178" y="352782"/>
                  </a:lnTo>
                  <a:lnTo>
                    <a:pt x="192863" y="407892"/>
                  </a:lnTo>
                  <a:lnTo>
                    <a:pt x="170851" y="460719"/>
                  </a:lnTo>
                  <a:lnTo>
                    <a:pt x="147399" y="505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79772" y="3432290"/>
              <a:ext cx="77990" cy="200042"/>
            </a:xfrm>
            <a:custGeom>
              <a:avLst/>
              <a:gdLst/>
              <a:ahLst/>
              <a:cxnLst/>
              <a:rect l="0" t="0" r="0" b="0"/>
              <a:pathLst>
                <a:path w="77990" h="200042">
                  <a:moveTo>
                    <a:pt x="0" y="0"/>
                  </a:moveTo>
                  <a:lnTo>
                    <a:pt x="49498" y="58563"/>
                  </a:lnTo>
                  <a:lnTo>
                    <a:pt x="72823" y="106064"/>
                  </a:lnTo>
                  <a:lnTo>
                    <a:pt x="77989" y="126688"/>
                  </a:lnTo>
                  <a:lnTo>
                    <a:pt x="76385" y="147553"/>
                  </a:lnTo>
                  <a:lnTo>
                    <a:pt x="65534" y="165405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27129" y="3285433"/>
              <a:ext cx="19369" cy="20516"/>
            </a:xfrm>
            <a:custGeom>
              <a:avLst/>
              <a:gdLst/>
              <a:ahLst/>
              <a:cxnLst/>
              <a:rect l="0" t="0" r="0" b="0"/>
              <a:pathLst>
                <a:path w="19369" h="20516">
                  <a:moveTo>
                    <a:pt x="0" y="20515"/>
                  </a:moveTo>
                  <a:lnTo>
                    <a:pt x="16768" y="14926"/>
                  </a:lnTo>
                  <a:lnTo>
                    <a:pt x="19368" y="10939"/>
                  </a:lnTo>
                  <a:lnTo>
                    <a:pt x="18761" y="5942"/>
                  </a:lnTo>
                  <a:lnTo>
                    <a:pt x="16017" y="271"/>
                  </a:lnTo>
                  <a:lnTo>
                    <a:pt x="13018" y="0"/>
                  </a:lnTo>
                  <a:lnTo>
                    <a:pt x="9848" y="33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718789" y="2895336"/>
            <a:ext cx="3984211" cy="742191"/>
            <a:chOff x="4718789" y="2895336"/>
            <a:chExt cx="3984211" cy="742191"/>
          </a:xfrm>
        </p:grpSpPr>
        <p:sp>
          <p:nvSpPr>
            <p:cNvPr id="69" name="Freeform 68"/>
            <p:cNvSpPr/>
            <p:nvPr/>
          </p:nvSpPr>
          <p:spPr>
            <a:xfrm>
              <a:off x="5001038" y="2895336"/>
              <a:ext cx="10528" cy="568540"/>
            </a:xfrm>
            <a:custGeom>
              <a:avLst/>
              <a:gdLst/>
              <a:ahLst/>
              <a:cxnLst/>
              <a:rect l="0" t="0" r="0" b="0"/>
              <a:pathLst>
                <a:path w="10528" h="568540">
                  <a:moveTo>
                    <a:pt x="10527" y="0"/>
                  </a:moveTo>
                  <a:lnTo>
                    <a:pt x="2193" y="37478"/>
                  </a:lnTo>
                  <a:lnTo>
                    <a:pt x="432" y="100080"/>
                  </a:lnTo>
                  <a:lnTo>
                    <a:pt x="84" y="163226"/>
                  </a:lnTo>
                  <a:lnTo>
                    <a:pt x="24" y="210060"/>
                  </a:lnTo>
                  <a:lnTo>
                    <a:pt x="6" y="270731"/>
                  </a:lnTo>
                  <a:lnTo>
                    <a:pt x="0" y="319903"/>
                  </a:lnTo>
                  <a:lnTo>
                    <a:pt x="3118" y="375320"/>
                  </a:lnTo>
                  <a:lnTo>
                    <a:pt x="9063" y="437176"/>
                  </a:lnTo>
                  <a:lnTo>
                    <a:pt x="10237" y="500174"/>
                  </a:lnTo>
                  <a:lnTo>
                    <a:pt x="10469" y="548319"/>
                  </a:lnTo>
                  <a:lnTo>
                    <a:pt x="1052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18789" y="2916393"/>
              <a:ext cx="250662" cy="395582"/>
            </a:xfrm>
            <a:custGeom>
              <a:avLst/>
              <a:gdLst/>
              <a:ahLst/>
              <a:cxnLst/>
              <a:rect l="0" t="0" r="0" b="0"/>
              <a:pathLst>
                <a:path w="250662" h="395582">
                  <a:moveTo>
                    <a:pt x="250661" y="242156"/>
                  </a:moveTo>
                  <a:lnTo>
                    <a:pt x="226615" y="251731"/>
                  </a:lnTo>
                  <a:lnTo>
                    <a:pt x="174451" y="282246"/>
                  </a:lnTo>
                  <a:lnTo>
                    <a:pt x="123130" y="314416"/>
                  </a:lnTo>
                  <a:lnTo>
                    <a:pt x="62378" y="351931"/>
                  </a:lnTo>
                  <a:lnTo>
                    <a:pt x="8668" y="395085"/>
                  </a:lnTo>
                  <a:lnTo>
                    <a:pt x="2765" y="395581"/>
                  </a:lnTo>
                  <a:lnTo>
                    <a:pt x="0" y="391233"/>
                  </a:lnTo>
                  <a:lnTo>
                    <a:pt x="46" y="373923"/>
                  </a:lnTo>
                  <a:lnTo>
                    <a:pt x="12750" y="316801"/>
                  </a:lnTo>
                  <a:lnTo>
                    <a:pt x="29660" y="263337"/>
                  </a:lnTo>
                  <a:lnTo>
                    <a:pt x="50629" y="200053"/>
                  </a:lnTo>
                  <a:lnTo>
                    <a:pt x="68169" y="140165"/>
                  </a:lnTo>
                  <a:lnTo>
                    <a:pt x="85715" y="84662"/>
                  </a:lnTo>
                  <a:lnTo>
                    <a:pt x="103263" y="21216"/>
                  </a:lnTo>
                  <a:lnTo>
                    <a:pt x="1137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80021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97777" y="2934352"/>
              <a:ext cx="224441" cy="523363"/>
            </a:xfrm>
            <a:custGeom>
              <a:avLst/>
              <a:gdLst/>
              <a:ahLst/>
              <a:cxnLst/>
              <a:rect l="0" t="0" r="0" b="0"/>
              <a:pathLst>
                <a:path w="224441" h="523363">
                  <a:moveTo>
                    <a:pt x="224440" y="55741"/>
                  </a:moveTo>
                  <a:lnTo>
                    <a:pt x="208799" y="73722"/>
                  </a:lnTo>
                  <a:lnTo>
                    <a:pt x="178768" y="131265"/>
                  </a:lnTo>
                  <a:lnTo>
                    <a:pt x="158833" y="183136"/>
                  </a:lnTo>
                  <a:lnTo>
                    <a:pt x="133089" y="245176"/>
                  </a:lnTo>
                  <a:lnTo>
                    <a:pt x="104794" y="298574"/>
                  </a:lnTo>
                  <a:lnTo>
                    <a:pt x="76934" y="348593"/>
                  </a:lnTo>
                  <a:lnTo>
                    <a:pt x="61336" y="400674"/>
                  </a:lnTo>
                  <a:lnTo>
                    <a:pt x="57041" y="456022"/>
                  </a:lnTo>
                  <a:lnTo>
                    <a:pt x="59417" y="494877"/>
                  </a:lnTo>
                  <a:lnTo>
                    <a:pt x="61782" y="506426"/>
                  </a:lnTo>
                  <a:lnTo>
                    <a:pt x="68038" y="514125"/>
                  </a:lnTo>
                  <a:lnTo>
                    <a:pt x="87468" y="522680"/>
                  </a:lnTo>
                  <a:lnTo>
                    <a:pt x="108582" y="523362"/>
                  </a:lnTo>
                  <a:lnTo>
                    <a:pt x="128494" y="518596"/>
                  </a:lnTo>
                  <a:lnTo>
                    <a:pt x="145143" y="508679"/>
                  </a:lnTo>
                  <a:lnTo>
                    <a:pt x="167670" y="484353"/>
                  </a:lnTo>
                  <a:lnTo>
                    <a:pt x="187837" y="436286"/>
                  </a:lnTo>
                  <a:lnTo>
                    <a:pt x="199966" y="381731"/>
                  </a:lnTo>
                  <a:lnTo>
                    <a:pt x="199251" y="343013"/>
                  </a:lnTo>
                  <a:lnTo>
                    <a:pt x="184122" y="287763"/>
                  </a:lnTo>
                  <a:lnTo>
                    <a:pt x="165571" y="257070"/>
                  </a:lnTo>
                  <a:lnTo>
                    <a:pt x="108080" y="204514"/>
                  </a:lnTo>
                  <a:lnTo>
                    <a:pt x="46348" y="160593"/>
                  </a:lnTo>
                  <a:lnTo>
                    <a:pt x="11648" y="124704"/>
                  </a:lnTo>
                  <a:lnTo>
                    <a:pt x="1964" y="106278"/>
                  </a:lnTo>
                  <a:lnTo>
                    <a:pt x="0" y="86391"/>
                  </a:lnTo>
                  <a:lnTo>
                    <a:pt x="8271" y="45028"/>
                  </a:lnTo>
                  <a:lnTo>
                    <a:pt x="23390" y="19161"/>
                  </a:lnTo>
                  <a:lnTo>
                    <a:pt x="39158" y="7118"/>
                  </a:lnTo>
                  <a:lnTo>
                    <a:pt x="48277" y="2269"/>
                  </a:lnTo>
                  <a:lnTo>
                    <a:pt x="70886" y="0"/>
                  </a:lnTo>
                  <a:lnTo>
                    <a:pt x="123529" y="8075"/>
                  </a:lnTo>
                  <a:lnTo>
                    <a:pt x="182326" y="24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80186" y="3000621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6152" y="149946"/>
                  </a:lnTo>
                  <a:lnTo>
                    <a:pt x="2343" y="208465"/>
                  </a:lnTo>
                  <a:lnTo>
                    <a:pt x="694" y="259340"/>
                  </a:lnTo>
                  <a:lnTo>
                    <a:pt x="206" y="317827"/>
                  </a:lnTo>
                  <a:lnTo>
                    <a:pt x="61" y="378441"/>
                  </a:lnTo>
                  <a:lnTo>
                    <a:pt x="19" y="4316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12696" y="3021678"/>
              <a:ext cx="246434" cy="288352"/>
            </a:xfrm>
            <a:custGeom>
              <a:avLst/>
              <a:gdLst/>
              <a:ahLst/>
              <a:cxnLst/>
              <a:rect l="0" t="0" r="0" b="0"/>
              <a:pathLst>
                <a:path w="246434" h="288352">
                  <a:moveTo>
                    <a:pt x="246433" y="210570"/>
                  </a:moveTo>
                  <a:lnTo>
                    <a:pt x="195409" y="225143"/>
                  </a:lnTo>
                  <a:lnTo>
                    <a:pt x="134126" y="249491"/>
                  </a:lnTo>
                  <a:lnTo>
                    <a:pt x="78439" y="275675"/>
                  </a:lnTo>
                  <a:lnTo>
                    <a:pt x="46529" y="287312"/>
                  </a:lnTo>
                  <a:lnTo>
                    <a:pt x="25396" y="288351"/>
                  </a:lnTo>
                  <a:lnTo>
                    <a:pt x="14847" y="286991"/>
                  </a:lnTo>
                  <a:lnTo>
                    <a:pt x="7814" y="280235"/>
                  </a:lnTo>
                  <a:lnTo>
                    <a:pt x="0" y="257130"/>
                  </a:lnTo>
                  <a:lnTo>
                    <a:pt x="2767" y="233603"/>
                  </a:lnTo>
                  <a:lnTo>
                    <a:pt x="21626" y="170840"/>
                  </a:lnTo>
                  <a:lnTo>
                    <a:pt x="35824" y="112472"/>
                  </a:lnTo>
                  <a:lnTo>
                    <a:pt x="49894" y="50553"/>
                  </a:lnTo>
                  <a:lnTo>
                    <a:pt x="56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48684" y="3011150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2724" y="60384"/>
                  </a:lnTo>
                  <a:lnTo>
                    <a:pt x="11504" y="100537"/>
                  </a:lnTo>
                  <a:lnTo>
                    <a:pt x="10962" y="149578"/>
                  </a:lnTo>
                  <a:lnTo>
                    <a:pt x="10657" y="207446"/>
                  </a:lnTo>
                  <a:lnTo>
                    <a:pt x="10566" y="254228"/>
                  </a:lnTo>
                  <a:lnTo>
                    <a:pt x="10540" y="314492"/>
                  </a:lnTo>
                  <a:lnTo>
                    <a:pt x="10532" y="373033"/>
                  </a:lnTo>
                  <a:lnTo>
                    <a:pt x="9359" y="43564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79730" y="3000621"/>
              <a:ext cx="268955" cy="308524"/>
            </a:xfrm>
            <a:custGeom>
              <a:avLst/>
              <a:gdLst/>
              <a:ahLst/>
              <a:cxnLst/>
              <a:rect l="0" t="0" r="0" b="0"/>
              <a:pathLst>
                <a:path w="268955" h="308524">
                  <a:moveTo>
                    <a:pt x="268954" y="221099"/>
                  </a:moveTo>
                  <a:lnTo>
                    <a:pt x="206861" y="235753"/>
                  </a:lnTo>
                  <a:lnTo>
                    <a:pt x="150163" y="261099"/>
                  </a:lnTo>
                  <a:lnTo>
                    <a:pt x="90964" y="287718"/>
                  </a:lnTo>
                  <a:lnTo>
                    <a:pt x="37458" y="308366"/>
                  </a:lnTo>
                  <a:lnTo>
                    <a:pt x="28056" y="308523"/>
                  </a:lnTo>
                  <a:lnTo>
                    <a:pt x="11369" y="302458"/>
                  </a:lnTo>
                  <a:lnTo>
                    <a:pt x="5984" y="295225"/>
                  </a:lnTo>
                  <a:lnTo>
                    <a:pt x="0" y="274711"/>
                  </a:lnTo>
                  <a:lnTo>
                    <a:pt x="2220" y="242443"/>
                  </a:lnTo>
                  <a:lnTo>
                    <a:pt x="25064" y="181218"/>
                  </a:lnTo>
                  <a:lnTo>
                    <a:pt x="40494" y="126134"/>
                  </a:lnTo>
                  <a:lnTo>
                    <a:pt x="54807" y="74569"/>
                  </a:lnTo>
                  <a:lnTo>
                    <a:pt x="68899" y="26775"/>
                  </a:lnTo>
                  <a:lnTo>
                    <a:pt x="794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32953" y="3442818"/>
              <a:ext cx="87324" cy="178986"/>
            </a:xfrm>
            <a:custGeom>
              <a:avLst/>
              <a:gdLst/>
              <a:ahLst/>
              <a:cxnLst/>
              <a:rect l="0" t="0" r="0" b="0"/>
              <a:pathLst>
                <a:path w="87324" h="178986">
                  <a:moveTo>
                    <a:pt x="0" y="0"/>
                  </a:moveTo>
                  <a:lnTo>
                    <a:pt x="59593" y="49499"/>
                  </a:lnTo>
                  <a:lnTo>
                    <a:pt x="79319" y="85687"/>
                  </a:lnTo>
                  <a:lnTo>
                    <a:pt x="87116" y="105934"/>
                  </a:lnTo>
                  <a:lnTo>
                    <a:pt x="87323" y="116246"/>
                  </a:lnTo>
                  <a:lnTo>
                    <a:pt x="81315" y="137063"/>
                  </a:lnTo>
                  <a:lnTo>
                    <a:pt x="64777" y="162924"/>
                  </a:lnTo>
                  <a:lnTo>
                    <a:pt x="54916" y="171847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09123" y="3284891"/>
              <a:ext cx="21744" cy="38517"/>
            </a:xfrm>
            <a:custGeom>
              <a:avLst/>
              <a:gdLst/>
              <a:ahLst/>
              <a:cxnLst/>
              <a:rect l="0" t="0" r="0" b="0"/>
              <a:pathLst>
                <a:path w="21744" h="38517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761" y="34897"/>
                  </a:lnTo>
                  <a:lnTo>
                    <a:pt x="4941" y="38473"/>
                  </a:lnTo>
                  <a:lnTo>
                    <a:pt x="11238" y="38516"/>
                  </a:lnTo>
                  <a:lnTo>
                    <a:pt x="18944" y="36206"/>
                  </a:lnTo>
                  <a:lnTo>
                    <a:pt x="21743" y="33496"/>
                  </a:lnTo>
                  <a:lnTo>
                    <a:pt x="21269" y="30519"/>
                  </a:lnTo>
                  <a:lnTo>
                    <a:pt x="1330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32296" y="2937450"/>
              <a:ext cx="27124" cy="558012"/>
            </a:xfrm>
            <a:custGeom>
              <a:avLst/>
              <a:gdLst/>
              <a:ahLst/>
              <a:cxnLst/>
              <a:rect l="0" t="0" r="0" b="0"/>
              <a:pathLst>
                <a:path w="27124" h="558012">
                  <a:moveTo>
                    <a:pt x="6066" y="0"/>
                  </a:moveTo>
                  <a:lnTo>
                    <a:pt x="0" y="32453"/>
                  </a:lnTo>
                  <a:lnTo>
                    <a:pt x="4522" y="86349"/>
                  </a:lnTo>
                  <a:lnTo>
                    <a:pt x="8728" y="141789"/>
                  </a:lnTo>
                  <a:lnTo>
                    <a:pt x="15041" y="202443"/>
                  </a:lnTo>
                  <a:lnTo>
                    <a:pt x="17458" y="259484"/>
                  </a:lnTo>
                  <a:lnTo>
                    <a:pt x="23740" y="305262"/>
                  </a:lnTo>
                  <a:lnTo>
                    <a:pt x="25619" y="346632"/>
                  </a:lnTo>
                  <a:lnTo>
                    <a:pt x="26455" y="392315"/>
                  </a:lnTo>
                  <a:lnTo>
                    <a:pt x="26826" y="437575"/>
                  </a:lnTo>
                  <a:lnTo>
                    <a:pt x="27036" y="494770"/>
                  </a:lnTo>
                  <a:lnTo>
                    <a:pt x="27123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70831" y="2979564"/>
              <a:ext cx="299118" cy="380416"/>
            </a:xfrm>
            <a:custGeom>
              <a:avLst/>
              <a:gdLst/>
              <a:ahLst/>
              <a:cxnLst/>
              <a:rect l="0" t="0" r="0" b="0"/>
              <a:pathLst>
                <a:path w="299118" h="380416">
                  <a:moveTo>
                    <a:pt x="299117" y="200042"/>
                  </a:moveTo>
                  <a:lnTo>
                    <a:pt x="248092" y="214614"/>
                  </a:lnTo>
                  <a:lnTo>
                    <a:pt x="187979" y="253434"/>
                  </a:lnTo>
                  <a:lnTo>
                    <a:pt x="134598" y="296515"/>
                  </a:lnTo>
                  <a:lnTo>
                    <a:pt x="76900" y="343466"/>
                  </a:lnTo>
                  <a:lnTo>
                    <a:pt x="14749" y="380415"/>
                  </a:lnTo>
                  <a:lnTo>
                    <a:pt x="7764" y="377612"/>
                  </a:lnTo>
                  <a:lnTo>
                    <a:pt x="3106" y="369895"/>
                  </a:lnTo>
                  <a:lnTo>
                    <a:pt x="0" y="358901"/>
                  </a:lnTo>
                  <a:lnTo>
                    <a:pt x="2790" y="331087"/>
                  </a:lnTo>
                  <a:lnTo>
                    <a:pt x="18055" y="276750"/>
                  </a:lnTo>
                  <a:lnTo>
                    <a:pt x="39571" y="214241"/>
                  </a:lnTo>
                  <a:lnTo>
                    <a:pt x="52459" y="159405"/>
                  </a:lnTo>
                  <a:lnTo>
                    <a:pt x="70413" y="104537"/>
                  </a:lnTo>
                  <a:lnTo>
                    <a:pt x="90555" y="48986"/>
                  </a:lnTo>
                  <a:lnTo>
                    <a:pt x="1096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17347" y="34428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65998" y="2909349"/>
              <a:ext cx="243730" cy="586113"/>
            </a:xfrm>
            <a:custGeom>
              <a:avLst/>
              <a:gdLst/>
              <a:ahLst/>
              <a:cxnLst/>
              <a:rect l="0" t="0" r="0" b="0"/>
              <a:pathLst>
                <a:path w="243730" h="586113">
                  <a:moveTo>
                    <a:pt x="198790" y="175500"/>
                  </a:moveTo>
                  <a:lnTo>
                    <a:pt x="215557" y="164322"/>
                  </a:lnTo>
                  <a:lnTo>
                    <a:pt x="226909" y="149475"/>
                  </a:lnTo>
                  <a:lnTo>
                    <a:pt x="243729" y="105759"/>
                  </a:lnTo>
                  <a:lnTo>
                    <a:pt x="241769" y="79384"/>
                  </a:lnTo>
                  <a:lnTo>
                    <a:pt x="221447" y="29912"/>
                  </a:lnTo>
                  <a:lnTo>
                    <a:pt x="205350" y="14088"/>
                  </a:lnTo>
                  <a:lnTo>
                    <a:pt x="185327" y="4326"/>
                  </a:lnTo>
                  <a:lnTo>
                    <a:pt x="147747" y="0"/>
                  </a:lnTo>
                  <a:lnTo>
                    <a:pt x="108147" y="6777"/>
                  </a:lnTo>
                  <a:lnTo>
                    <a:pt x="84804" y="17064"/>
                  </a:lnTo>
                  <a:lnTo>
                    <a:pt x="57522" y="41599"/>
                  </a:lnTo>
                  <a:lnTo>
                    <a:pt x="13016" y="102062"/>
                  </a:lnTo>
                  <a:lnTo>
                    <a:pt x="5090" y="126094"/>
                  </a:lnTo>
                  <a:lnTo>
                    <a:pt x="0" y="179649"/>
                  </a:lnTo>
                  <a:lnTo>
                    <a:pt x="1335" y="234118"/>
                  </a:lnTo>
                  <a:lnTo>
                    <a:pt x="15633" y="267738"/>
                  </a:lnTo>
                  <a:lnTo>
                    <a:pt x="28089" y="285125"/>
                  </a:lnTo>
                  <a:lnTo>
                    <a:pt x="37026" y="289528"/>
                  </a:lnTo>
                  <a:lnTo>
                    <a:pt x="59434" y="291300"/>
                  </a:lnTo>
                  <a:lnTo>
                    <a:pt x="92768" y="280131"/>
                  </a:lnTo>
                  <a:lnTo>
                    <a:pt x="141957" y="232750"/>
                  </a:lnTo>
                  <a:lnTo>
                    <a:pt x="174524" y="176916"/>
                  </a:lnTo>
                  <a:lnTo>
                    <a:pt x="191137" y="133666"/>
                  </a:lnTo>
                  <a:lnTo>
                    <a:pt x="194857" y="130063"/>
                  </a:lnTo>
                  <a:lnTo>
                    <a:pt x="198508" y="131171"/>
                  </a:lnTo>
                  <a:lnTo>
                    <a:pt x="202111" y="135419"/>
                  </a:lnTo>
                  <a:lnTo>
                    <a:pt x="202995" y="155737"/>
                  </a:lnTo>
                  <a:lnTo>
                    <a:pt x="199621" y="216440"/>
                  </a:lnTo>
                  <a:lnTo>
                    <a:pt x="199035" y="273029"/>
                  </a:lnTo>
                  <a:lnTo>
                    <a:pt x="193273" y="323071"/>
                  </a:lnTo>
                  <a:lnTo>
                    <a:pt x="189746" y="378713"/>
                  </a:lnTo>
                  <a:lnTo>
                    <a:pt x="188701" y="428474"/>
                  </a:lnTo>
                  <a:lnTo>
                    <a:pt x="182802" y="478443"/>
                  </a:lnTo>
                  <a:lnTo>
                    <a:pt x="177564" y="538154"/>
                  </a:lnTo>
                  <a:lnTo>
                    <a:pt x="167204" y="586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13844" y="3020237"/>
              <a:ext cx="301406" cy="440258"/>
            </a:xfrm>
            <a:custGeom>
              <a:avLst/>
              <a:gdLst/>
              <a:ahLst/>
              <a:cxnLst/>
              <a:rect l="0" t="0" r="0" b="0"/>
              <a:pathLst>
                <a:path w="301406" h="440258">
                  <a:moveTo>
                    <a:pt x="177327" y="33027"/>
                  </a:moveTo>
                  <a:lnTo>
                    <a:pt x="166148" y="21849"/>
                  </a:lnTo>
                  <a:lnTo>
                    <a:pt x="159346" y="19725"/>
                  </a:lnTo>
                  <a:lnTo>
                    <a:pt x="142430" y="20486"/>
                  </a:lnTo>
                  <a:lnTo>
                    <a:pt x="113174" y="33081"/>
                  </a:lnTo>
                  <a:lnTo>
                    <a:pt x="65553" y="71944"/>
                  </a:lnTo>
                  <a:lnTo>
                    <a:pt x="44123" y="103959"/>
                  </a:lnTo>
                  <a:lnTo>
                    <a:pt x="23156" y="163935"/>
                  </a:lnTo>
                  <a:lnTo>
                    <a:pt x="3937" y="225175"/>
                  </a:lnTo>
                  <a:lnTo>
                    <a:pt x="0" y="275963"/>
                  </a:lnTo>
                  <a:lnTo>
                    <a:pt x="1419" y="309455"/>
                  </a:lnTo>
                  <a:lnTo>
                    <a:pt x="21394" y="365964"/>
                  </a:lnTo>
                  <a:lnTo>
                    <a:pt x="47869" y="411267"/>
                  </a:lnTo>
                  <a:lnTo>
                    <a:pt x="64808" y="426521"/>
                  </a:lnTo>
                  <a:lnTo>
                    <a:pt x="85205" y="436031"/>
                  </a:lnTo>
                  <a:lnTo>
                    <a:pt x="109867" y="440257"/>
                  </a:lnTo>
                  <a:lnTo>
                    <a:pt x="133307" y="435897"/>
                  </a:lnTo>
                  <a:lnTo>
                    <a:pt x="186435" y="407524"/>
                  </a:lnTo>
                  <a:lnTo>
                    <a:pt x="233046" y="365170"/>
                  </a:lnTo>
                  <a:lnTo>
                    <a:pt x="268517" y="311079"/>
                  </a:lnTo>
                  <a:lnTo>
                    <a:pt x="292208" y="251574"/>
                  </a:lnTo>
                  <a:lnTo>
                    <a:pt x="301405" y="191880"/>
                  </a:lnTo>
                  <a:lnTo>
                    <a:pt x="300882" y="132169"/>
                  </a:lnTo>
                  <a:lnTo>
                    <a:pt x="280675" y="75314"/>
                  </a:lnTo>
                  <a:lnTo>
                    <a:pt x="257861" y="36198"/>
                  </a:lnTo>
                  <a:lnTo>
                    <a:pt x="237687" y="15719"/>
                  </a:lnTo>
                  <a:lnTo>
                    <a:pt x="213122" y="2718"/>
                  </a:lnTo>
                  <a:lnTo>
                    <a:pt x="161806" y="0"/>
                  </a:lnTo>
                  <a:lnTo>
                    <a:pt x="124684" y="1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358456" y="2969036"/>
              <a:ext cx="344544" cy="668491"/>
            </a:xfrm>
            <a:custGeom>
              <a:avLst/>
              <a:gdLst/>
              <a:ahLst/>
              <a:cxnLst/>
              <a:rect l="0" t="0" r="0" b="0"/>
              <a:pathLst>
                <a:path w="344544" h="668491">
                  <a:moveTo>
                    <a:pt x="138041" y="0"/>
                  </a:moveTo>
                  <a:lnTo>
                    <a:pt x="102125" y="62258"/>
                  </a:lnTo>
                  <a:lnTo>
                    <a:pt x="60760" y="124047"/>
                  </a:lnTo>
                  <a:lnTo>
                    <a:pt x="18712" y="180906"/>
                  </a:lnTo>
                  <a:lnTo>
                    <a:pt x="4677" y="195826"/>
                  </a:lnTo>
                  <a:lnTo>
                    <a:pt x="1169" y="196061"/>
                  </a:lnTo>
                  <a:lnTo>
                    <a:pt x="0" y="191539"/>
                  </a:lnTo>
                  <a:lnTo>
                    <a:pt x="12521" y="133004"/>
                  </a:lnTo>
                  <a:lnTo>
                    <a:pt x="25591" y="96731"/>
                  </a:lnTo>
                  <a:lnTo>
                    <a:pt x="58936" y="43544"/>
                  </a:lnTo>
                  <a:lnTo>
                    <a:pt x="77147" y="26762"/>
                  </a:lnTo>
                  <a:lnTo>
                    <a:pt x="112719" y="9749"/>
                  </a:lnTo>
                  <a:lnTo>
                    <a:pt x="152895" y="2888"/>
                  </a:lnTo>
                  <a:lnTo>
                    <a:pt x="188846" y="6445"/>
                  </a:lnTo>
                  <a:lnTo>
                    <a:pt x="207804" y="18072"/>
                  </a:lnTo>
                  <a:lnTo>
                    <a:pt x="222859" y="34938"/>
                  </a:lnTo>
                  <a:lnTo>
                    <a:pt x="245989" y="84669"/>
                  </a:lnTo>
                  <a:lnTo>
                    <a:pt x="247240" y="105481"/>
                  </a:lnTo>
                  <a:lnTo>
                    <a:pt x="234266" y="165189"/>
                  </a:lnTo>
                  <a:lnTo>
                    <a:pt x="215945" y="199073"/>
                  </a:lnTo>
                  <a:lnTo>
                    <a:pt x="165779" y="260788"/>
                  </a:lnTo>
                  <a:lnTo>
                    <a:pt x="146860" y="273053"/>
                  </a:lnTo>
                  <a:lnTo>
                    <a:pt x="142750" y="274452"/>
                  </a:lnTo>
                  <a:lnTo>
                    <a:pt x="142351" y="273045"/>
                  </a:lnTo>
                  <a:lnTo>
                    <a:pt x="158520" y="253976"/>
                  </a:lnTo>
                  <a:lnTo>
                    <a:pt x="177168" y="247409"/>
                  </a:lnTo>
                  <a:lnTo>
                    <a:pt x="199885" y="245660"/>
                  </a:lnTo>
                  <a:lnTo>
                    <a:pt x="232404" y="252422"/>
                  </a:lnTo>
                  <a:lnTo>
                    <a:pt x="271714" y="275076"/>
                  </a:lnTo>
                  <a:lnTo>
                    <a:pt x="302356" y="307670"/>
                  </a:lnTo>
                  <a:lnTo>
                    <a:pt x="334880" y="369730"/>
                  </a:lnTo>
                  <a:lnTo>
                    <a:pt x="344543" y="414096"/>
                  </a:lnTo>
                  <a:lnTo>
                    <a:pt x="344286" y="464286"/>
                  </a:lnTo>
                  <a:lnTo>
                    <a:pt x="333681" y="513082"/>
                  </a:lnTo>
                  <a:lnTo>
                    <a:pt x="309137" y="565903"/>
                  </a:lnTo>
                  <a:lnTo>
                    <a:pt x="280589" y="616198"/>
                  </a:lnTo>
                  <a:lnTo>
                    <a:pt x="232159" y="658667"/>
                  </a:lnTo>
                  <a:lnTo>
                    <a:pt x="205218" y="667087"/>
                  </a:lnTo>
                  <a:lnTo>
                    <a:pt x="176086" y="668490"/>
                  </a:lnTo>
                  <a:lnTo>
                    <a:pt x="139956" y="656126"/>
                  </a:lnTo>
                  <a:lnTo>
                    <a:pt x="85651" y="624209"/>
                  </a:lnTo>
                  <a:lnTo>
                    <a:pt x="24777" y="567146"/>
                  </a:lnTo>
                  <a:lnTo>
                    <a:pt x="11699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2014-09-04T15:57:22Z</dcterms:created>
  <dcterms:modified xsi:type="dcterms:W3CDTF">2014-09-04T15:57:59Z</dcterms:modified>
</cp:coreProperties>
</file>